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844" r:id="rId1"/>
  </p:sldMasterIdLst>
  <p:notesMasterIdLst>
    <p:notesMasterId r:id="rId42"/>
  </p:notesMasterIdLst>
  <p:handoutMasterIdLst>
    <p:handoutMasterId r:id="rId43"/>
  </p:handoutMasterIdLst>
  <p:sldIdLst>
    <p:sldId id="275" r:id="rId2"/>
    <p:sldId id="258" r:id="rId3"/>
    <p:sldId id="257" r:id="rId4"/>
    <p:sldId id="279" r:id="rId5"/>
    <p:sldId id="261" r:id="rId6"/>
    <p:sldId id="336" r:id="rId7"/>
    <p:sldId id="316" r:id="rId8"/>
    <p:sldId id="334" r:id="rId9"/>
    <p:sldId id="304" r:id="rId10"/>
    <p:sldId id="335" r:id="rId11"/>
    <p:sldId id="306" r:id="rId12"/>
    <p:sldId id="310" r:id="rId13"/>
    <p:sldId id="309" r:id="rId14"/>
    <p:sldId id="344" r:id="rId15"/>
    <p:sldId id="313" r:id="rId16"/>
    <p:sldId id="318" r:id="rId17"/>
    <p:sldId id="319" r:id="rId18"/>
    <p:sldId id="338" r:id="rId19"/>
    <p:sldId id="337" r:id="rId20"/>
    <p:sldId id="339" r:id="rId21"/>
    <p:sldId id="345" r:id="rId22"/>
    <p:sldId id="283" r:id="rId23"/>
    <p:sldId id="320" r:id="rId24"/>
    <p:sldId id="324" r:id="rId25"/>
    <p:sldId id="325" r:id="rId26"/>
    <p:sldId id="322" r:id="rId27"/>
    <p:sldId id="346" r:id="rId28"/>
    <p:sldId id="327" r:id="rId29"/>
    <p:sldId id="328" r:id="rId30"/>
    <p:sldId id="266" r:id="rId31"/>
    <p:sldId id="268" r:id="rId32"/>
    <p:sldId id="333" r:id="rId33"/>
    <p:sldId id="267" r:id="rId34"/>
    <p:sldId id="265" r:id="rId35"/>
    <p:sldId id="340" r:id="rId36"/>
    <p:sldId id="269" r:id="rId37"/>
    <p:sldId id="277" r:id="rId38"/>
    <p:sldId id="270" r:id="rId39"/>
    <p:sldId id="271" r:id="rId40"/>
    <p:sldId id="332" r:id="rId41"/>
  </p:sldIdLst>
  <p:sldSz cx="9144000" cy="6858000" type="screen4x3"/>
  <p:notesSz cx="9144000" cy="6858000"/>
  <p:defaultTextStyle>
    <a:defPPr>
      <a:defRPr lang="en-GB"/>
    </a:defPPr>
    <a:lvl1pPr algn="l" defTabSz="449263" rtl="0" fontAlgn="base">
      <a:spcBef>
        <a:spcPct val="0"/>
      </a:spcBef>
      <a:spcAft>
        <a:spcPct val="0"/>
      </a:spcAft>
      <a:defRPr sz="4400" b="1" kern="1200">
        <a:solidFill>
          <a:schemeClr val="bg1"/>
        </a:solidFill>
        <a:latin typeface="Trebuchet MS" pitchFamily="34" charset="0"/>
        <a:ea typeface="SimSun" pitchFamily="2" charset="-122"/>
        <a:cs typeface="Arial" charset="0"/>
      </a:defRPr>
    </a:lvl1pPr>
    <a:lvl2pPr marL="742950" indent="-285750" algn="l" defTabSz="449263" rtl="0" fontAlgn="base">
      <a:spcBef>
        <a:spcPct val="0"/>
      </a:spcBef>
      <a:spcAft>
        <a:spcPct val="0"/>
      </a:spcAft>
      <a:defRPr sz="4400" b="1" kern="1200">
        <a:solidFill>
          <a:schemeClr val="bg1"/>
        </a:solidFill>
        <a:latin typeface="Trebuchet MS" pitchFamily="34" charset="0"/>
        <a:ea typeface="SimSun" pitchFamily="2" charset="-122"/>
        <a:cs typeface="Arial" charset="0"/>
      </a:defRPr>
    </a:lvl2pPr>
    <a:lvl3pPr marL="1143000" indent="-228600" algn="l" defTabSz="449263" rtl="0" fontAlgn="base">
      <a:spcBef>
        <a:spcPct val="0"/>
      </a:spcBef>
      <a:spcAft>
        <a:spcPct val="0"/>
      </a:spcAft>
      <a:defRPr sz="4400" b="1" kern="1200">
        <a:solidFill>
          <a:schemeClr val="bg1"/>
        </a:solidFill>
        <a:latin typeface="Trebuchet MS" pitchFamily="34" charset="0"/>
        <a:ea typeface="SimSun" pitchFamily="2" charset="-122"/>
        <a:cs typeface="Arial" charset="0"/>
      </a:defRPr>
    </a:lvl3pPr>
    <a:lvl4pPr marL="1600200" indent="-228600" algn="l" defTabSz="449263" rtl="0" fontAlgn="base">
      <a:spcBef>
        <a:spcPct val="0"/>
      </a:spcBef>
      <a:spcAft>
        <a:spcPct val="0"/>
      </a:spcAft>
      <a:defRPr sz="4400" b="1" kern="1200">
        <a:solidFill>
          <a:schemeClr val="bg1"/>
        </a:solidFill>
        <a:latin typeface="Trebuchet MS" pitchFamily="34" charset="0"/>
        <a:ea typeface="SimSun" pitchFamily="2" charset="-122"/>
        <a:cs typeface="Arial" charset="0"/>
      </a:defRPr>
    </a:lvl4pPr>
    <a:lvl5pPr marL="2057400" indent="-228600" algn="l" defTabSz="449263" rtl="0" fontAlgn="base">
      <a:spcBef>
        <a:spcPct val="0"/>
      </a:spcBef>
      <a:spcAft>
        <a:spcPct val="0"/>
      </a:spcAft>
      <a:defRPr sz="4400" b="1" kern="1200">
        <a:solidFill>
          <a:schemeClr val="bg1"/>
        </a:solidFill>
        <a:latin typeface="Trebuchet MS" pitchFamily="34" charset="0"/>
        <a:ea typeface="SimSun" pitchFamily="2" charset="-122"/>
        <a:cs typeface="Arial" charset="0"/>
      </a:defRPr>
    </a:lvl5pPr>
    <a:lvl6pPr marL="2286000" algn="l" defTabSz="914400" rtl="0" eaLnBrk="1" latinLnBrk="0" hangingPunct="1">
      <a:defRPr sz="4400" b="1" kern="1200">
        <a:solidFill>
          <a:schemeClr val="bg1"/>
        </a:solidFill>
        <a:latin typeface="Trebuchet MS" pitchFamily="34" charset="0"/>
        <a:ea typeface="SimSun" pitchFamily="2" charset="-122"/>
        <a:cs typeface="Arial" charset="0"/>
      </a:defRPr>
    </a:lvl6pPr>
    <a:lvl7pPr marL="2743200" algn="l" defTabSz="914400" rtl="0" eaLnBrk="1" latinLnBrk="0" hangingPunct="1">
      <a:defRPr sz="4400" b="1" kern="1200">
        <a:solidFill>
          <a:schemeClr val="bg1"/>
        </a:solidFill>
        <a:latin typeface="Trebuchet MS" pitchFamily="34" charset="0"/>
        <a:ea typeface="SimSun" pitchFamily="2" charset="-122"/>
        <a:cs typeface="Arial" charset="0"/>
      </a:defRPr>
    </a:lvl7pPr>
    <a:lvl8pPr marL="3200400" algn="l" defTabSz="914400" rtl="0" eaLnBrk="1" latinLnBrk="0" hangingPunct="1">
      <a:defRPr sz="4400" b="1" kern="1200">
        <a:solidFill>
          <a:schemeClr val="bg1"/>
        </a:solidFill>
        <a:latin typeface="Trebuchet MS" pitchFamily="34" charset="0"/>
        <a:ea typeface="SimSun" pitchFamily="2" charset="-122"/>
        <a:cs typeface="Arial" charset="0"/>
      </a:defRPr>
    </a:lvl8pPr>
    <a:lvl9pPr marL="3657600" algn="l" defTabSz="914400" rtl="0" eaLnBrk="1" latinLnBrk="0" hangingPunct="1">
      <a:defRPr sz="4400" b="1" kern="1200">
        <a:solidFill>
          <a:schemeClr val="bg1"/>
        </a:solidFill>
        <a:latin typeface="Trebuchet MS" pitchFamily="34" charset="0"/>
        <a:ea typeface="SimSun" pitchFamily="2" charset="-122"/>
        <a:cs typeface="Arial" charset="0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973DC789-DA04-48D7-8C91-192E4013EE2D}">
          <p14:sldIdLst>
            <p14:sldId id="275"/>
            <p14:sldId id="258"/>
            <p14:sldId id="257"/>
            <p14:sldId id="279"/>
            <p14:sldId id="261"/>
            <p14:sldId id="336"/>
            <p14:sldId id="316"/>
            <p14:sldId id="334"/>
            <p14:sldId id="304"/>
            <p14:sldId id="335"/>
            <p14:sldId id="306"/>
            <p14:sldId id="310"/>
            <p14:sldId id="309"/>
            <p14:sldId id="344"/>
            <p14:sldId id="313"/>
            <p14:sldId id="318"/>
            <p14:sldId id="319"/>
            <p14:sldId id="338"/>
            <p14:sldId id="337"/>
            <p14:sldId id="339"/>
            <p14:sldId id="345"/>
            <p14:sldId id="283"/>
            <p14:sldId id="320"/>
            <p14:sldId id="324"/>
            <p14:sldId id="325"/>
            <p14:sldId id="322"/>
            <p14:sldId id="346"/>
            <p14:sldId id="327"/>
            <p14:sldId id="328"/>
          </p14:sldIdLst>
        </p14:section>
        <p14:section name="Раздел без заголовка" id="{094015C1-261F-49B0-87C8-7C105AE076B6}">
          <p14:sldIdLst>
            <p14:sldId id="266"/>
            <p14:sldId id="268"/>
            <p14:sldId id="333"/>
            <p14:sldId id="267"/>
            <p14:sldId id="265"/>
            <p14:sldId id="340"/>
            <p14:sldId id="269"/>
            <p14:sldId id="277"/>
            <p14:sldId id="270"/>
            <p14:sldId id="271"/>
            <p14:sldId id="33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Светлый стиль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Светлый стиль 3 — акцент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E25E649-3F16-4E02-A733-19D2CDBF48F0}" styleName="Средний стиль 3 — акцент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Светлый стиль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D7AC3CCA-C797-4891-BE02-D94E43425B78}" styleName="Средний стиль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912C8C85-51F0-491E-9774-3900AFEF0FD7}" styleName="Светлый стиль 2 — акцент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8FB837D-C827-4EFA-A057-4D05807E0F7C}" styleName="Стиль из темы 1 - акцент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638B1855-1B75-4FBE-930C-398BA8C253C6}" styleName="Стиль из темы 2 - акцент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2573" autoAdjust="0"/>
  </p:normalViewPr>
  <p:slideViewPr>
    <p:cSldViewPr>
      <p:cViewPr varScale="1">
        <p:scale>
          <a:sx n="73" d="100"/>
          <a:sy n="73" d="100"/>
        </p:scale>
        <p:origin x="1320" y="54"/>
      </p:cViewPr>
      <p:guideLst>
        <p:guide orient="horz" pos="2160"/>
        <p:guide pos="2880"/>
      </p:guideLst>
    </p:cSldViewPr>
  </p:slideViewPr>
  <p:outlineViewPr>
    <p:cViewPr varScale="1">
      <p:scale>
        <a:sx n="170" d="200"/>
        <a:sy n="170" d="200"/>
      </p:scale>
      <p:origin x="-780" y="-84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2160"/>
        <p:guide pos="288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handoutMaster" Target="handoutMasters/handout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58D4827-EDDD-4054-97AD-67A8D42C958B}" type="doc">
      <dgm:prSet loTypeId="urn:microsoft.com/office/officeart/2005/8/layout/cycle5" loCatId="cycle" qsTypeId="urn:microsoft.com/office/officeart/2005/8/quickstyle/simple5" qsCatId="simple" csTypeId="urn:microsoft.com/office/officeart/2005/8/colors/colorful3" csCatId="colorful" phldr="1"/>
      <dgm:spPr/>
      <dgm:t>
        <a:bodyPr/>
        <a:lstStyle/>
        <a:p>
          <a:endParaRPr lang="ru-RU"/>
        </a:p>
      </dgm:t>
    </dgm:pt>
    <dgm:pt modelId="{99DFD8F1-6037-4C37-90B0-07D95F28CEE3}">
      <dgm:prSet phldrT="[Текст]" custT="1"/>
      <dgm:spPr/>
      <dgm:t>
        <a:bodyPr/>
        <a:lstStyle/>
        <a:p>
          <a:r>
            <a:rPr lang="ru-RU" sz="1800" dirty="0" smtClean="0">
              <a:solidFill>
                <a:srgbClr val="002060"/>
              </a:solidFill>
            </a:rPr>
            <a:t>коммуникативная</a:t>
          </a:r>
          <a:endParaRPr lang="ru-RU" sz="1800" dirty="0">
            <a:solidFill>
              <a:srgbClr val="002060"/>
            </a:solidFill>
          </a:endParaRPr>
        </a:p>
      </dgm:t>
    </dgm:pt>
    <dgm:pt modelId="{2E764E47-2CDA-49E8-BC16-5BD541727F6D}" type="parTrans" cxnId="{FE5A445B-3F36-4BD4-BB8C-53A7CD584D5C}">
      <dgm:prSet/>
      <dgm:spPr/>
      <dgm:t>
        <a:bodyPr/>
        <a:lstStyle/>
        <a:p>
          <a:endParaRPr lang="ru-RU"/>
        </a:p>
      </dgm:t>
    </dgm:pt>
    <dgm:pt modelId="{23529F40-4289-4718-B10A-8305C42CB590}" type="sibTrans" cxnId="{FE5A445B-3F36-4BD4-BB8C-53A7CD584D5C}">
      <dgm:prSet/>
      <dgm:spPr/>
      <dgm:t>
        <a:bodyPr/>
        <a:lstStyle/>
        <a:p>
          <a:endParaRPr lang="ru-RU"/>
        </a:p>
      </dgm:t>
    </dgm:pt>
    <dgm:pt modelId="{A88DEF34-0270-4E94-BE91-B3D55D17459B}">
      <dgm:prSet phldrT="[Текст]" custT="1"/>
      <dgm:spPr/>
      <dgm:t>
        <a:bodyPr/>
        <a:lstStyle/>
        <a:p>
          <a:r>
            <a:rPr lang="ru-RU" sz="1800" dirty="0" smtClean="0">
              <a:solidFill>
                <a:srgbClr val="002060"/>
              </a:solidFill>
            </a:rPr>
            <a:t>организаторская</a:t>
          </a:r>
          <a:endParaRPr lang="ru-RU" sz="1800" dirty="0">
            <a:solidFill>
              <a:srgbClr val="002060"/>
            </a:solidFill>
          </a:endParaRPr>
        </a:p>
      </dgm:t>
    </dgm:pt>
    <dgm:pt modelId="{6DD5C484-584E-47F4-BFDC-1707B0BCC3FB}" type="parTrans" cxnId="{C0377714-27C6-423F-B3BF-FE5EE311C7C7}">
      <dgm:prSet/>
      <dgm:spPr/>
      <dgm:t>
        <a:bodyPr/>
        <a:lstStyle/>
        <a:p>
          <a:endParaRPr lang="ru-RU"/>
        </a:p>
      </dgm:t>
    </dgm:pt>
    <dgm:pt modelId="{F7EB8796-C64F-455A-B137-5FBA3A2104C7}" type="sibTrans" cxnId="{C0377714-27C6-423F-B3BF-FE5EE311C7C7}">
      <dgm:prSet/>
      <dgm:spPr/>
      <dgm:t>
        <a:bodyPr/>
        <a:lstStyle/>
        <a:p>
          <a:endParaRPr lang="ru-RU"/>
        </a:p>
      </dgm:t>
    </dgm:pt>
    <dgm:pt modelId="{F8D7DA89-F5DB-4F70-AA4C-5C8C8B1C4A92}">
      <dgm:prSet phldrT="[Текст]" custT="1"/>
      <dgm:spPr/>
      <dgm:t>
        <a:bodyPr/>
        <a:lstStyle/>
        <a:p>
          <a:r>
            <a:rPr lang="ru-RU" sz="1800" dirty="0" smtClean="0">
              <a:solidFill>
                <a:srgbClr val="002060"/>
              </a:solidFill>
            </a:rPr>
            <a:t>творческая</a:t>
          </a:r>
          <a:endParaRPr lang="ru-RU" sz="1800" dirty="0">
            <a:solidFill>
              <a:srgbClr val="002060"/>
            </a:solidFill>
          </a:endParaRPr>
        </a:p>
      </dgm:t>
    </dgm:pt>
    <dgm:pt modelId="{7BBE556C-FB21-4E32-8E6F-344445EDCE65}" type="parTrans" cxnId="{493FC7DE-CFF2-4A0F-9A9C-AACF7F8CCBFE}">
      <dgm:prSet/>
      <dgm:spPr/>
      <dgm:t>
        <a:bodyPr/>
        <a:lstStyle/>
        <a:p>
          <a:endParaRPr lang="ru-RU"/>
        </a:p>
      </dgm:t>
    </dgm:pt>
    <dgm:pt modelId="{5F028F5B-5DD0-4402-B900-60DB9C8AC122}" type="sibTrans" cxnId="{493FC7DE-CFF2-4A0F-9A9C-AACF7F8CCBFE}">
      <dgm:prSet/>
      <dgm:spPr/>
      <dgm:t>
        <a:bodyPr/>
        <a:lstStyle/>
        <a:p>
          <a:endParaRPr lang="ru-RU"/>
        </a:p>
      </dgm:t>
    </dgm:pt>
    <dgm:pt modelId="{EA3011B0-4D93-4895-B83C-B347C60F2FE5}">
      <dgm:prSet phldrT="[Текст]" custT="1"/>
      <dgm:spPr/>
      <dgm:t>
        <a:bodyPr/>
        <a:lstStyle/>
        <a:p>
          <a:r>
            <a:rPr lang="ru-RU" sz="1800" dirty="0" smtClean="0">
              <a:solidFill>
                <a:srgbClr val="002060"/>
              </a:solidFill>
            </a:rPr>
            <a:t>игровая</a:t>
          </a:r>
          <a:endParaRPr lang="ru-RU" sz="1800" dirty="0">
            <a:solidFill>
              <a:srgbClr val="002060"/>
            </a:solidFill>
          </a:endParaRPr>
        </a:p>
      </dgm:t>
    </dgm:pt>
    <dgm:pt modelId="{2EAB8503-756C-404D-9FBA-8DB534CF33A8}" type="parTrans" cxnId="{752BF668-C402-46F2-8DD3-2C18590E84D8}">
      <dgm:prSet/>
      <dgm:spPr/>
      <dgm:t>
        <a:bodyPr/>
        <a:lstStyle/>
        <a:p>
          <a:endParaRPr lang="ru-RU"/>
        </a:p>
      </dgm:t>
    </dgm:pt>
    <dgm:pt modelId="{660700F8-6655-44FB-BB45-A5DC1DD79306}" type="sibTrans" cxnId="{752BF668-C402-46F2-8DD3-2C18590E84D8}">
      <dgm:prSet/>
      <dgm:spPr/>
      <dgm:t>
        <a:bodyPr/>
        <a:lstStyle/>
        <a:p>
          <a:endParaRPr lang="ru-RU"/>
        </a:p>
      </dgm:t>
    </dgm:pt>
    <dgm:pt modelId="{108441F9-220F-4374-923B-BE21176B4E3D}">
      <dgm:prSet phldrT="[Текст]" custT="1"/>
      <dgm:spPr/>
      <dgm:t>
        <a:bodyPr/>
        <a:lstStyle/>
        <a:p>
          <a:r>
            <a:rPr lang="ru-RU" sz="1800" dirty="0" smtClean="0">
              <a:solidFill>
                <a:srgbClr val="002060"/>
              </a:solidFill>
            </a:rPr>
            <a:t>познавательная</a:t>
          </a:r>
          <a:endParaRPr lang="ru-RU" sz="1800" dirty="0">
            <a:solidFill>
              <a:srgbClr val="002060"/>
            </a:solidFill>
          </a:endParaRPr>
        </a:p>
      </dgm:t>
    </dgm:pt>
    <dgm:pt modelId="{884E7E6D-793E-49AD-859A-7CD401CC83A0}" type="parTrans" cxnId="{A80D7D61-9791-4FE5-B97F-559D03710AF9}">
      <dgm:prSet/>
      <dgm:spPr/>
      <dgm:t>
        <a:bodyPr/>
        <a:lstStyle/>
        <a:p>
          <a:endParaRPr lang="ru-RU"/>
        </a:p>
      </dgm:t>
    </dgm:pt>
    <dgm:pt modelId="{4888BF23-0B65-4B76-A9BA-82B6FF88123F}" type="sibTrans" cxnId="{A80D7D61-9791-4FE5-B97F-559D03710AF9}">
      <dgm:prSet/>
      <dgm:spPr/>
      <dgm:t>
        <a:bodyPr/>
        <a:lstStyle/>
        <a:p>
          <a:endParaRPr lang="ru-RU"/>
        </a:p>
      </dgm:t>
    </dgm:pt>
    <dgm:pt modelId="{AC0B3215-2524-4E58-9921-677BDA01C3E1}" type="pres">
      <dgm:prSet presAssocID="{458D4827-EDDD-4054-97AD-67A8D42C958B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72CFB201-FB1C-41AB-8F2C-A8065B2BAED9}" type="pres">
      <dgm:prSet presAssocID="{99DFD8F1-6037-4C37-90B0-07D95F28CEE3}" presName="node" presStyleLbl="node1" presStyleIdx="0" presStyleCnt="5" custScaleX="204969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5DD23274-AB16-4BDA-90B0-41C692684A59}" type="pres">
      <dgm:prSet presAssocID="{99DFD8F1-6037-4C37-90B0-07D95F28CEE3}" presName="spNode" presStyleCnt="0"/>
      <dgm:spPr/>
    </dgm:pt>
    <dgm:pt modelId="{3E4AC6D3-1577-4D79-ADE9-12873CE4BA05}" type="pres">
      <dgm:prSet presAssocID="{23529F40-4289-4718-B10A-8305C42CB590}" presName="sibTrans" presStyleLbl="sibTrans1D1" presStyleIdx="0" presStyleCnt="5"/>
      <dgm:spPr/>
      <dgm:t>
        <a:bodyPr/>
        <a:lstStyle/>
        <a:p>
          <a:endParaRPr lang="ru-RU"/>
        </a:p>
      </dgm:t>
    </dgm:pt>
    <dgm:pt modelId="{9B7ECBD5-1501-4941-87F8-90302552B85C}" type="pres">
      <dgm:prSet presAssocID="{A88DEF34-0270-4E94-BE91-B3D55D17459B}" presName="node" presStyleLbl="node1" presStyleIdx="1" presStyleCnt="5" custScaleX="223634" custRadScaleRad="102436" custRadScaleInc="-4767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EDDBB59B-A034-48F6-9045-9F3B7387F88B}" type="pres">
      <dgm:prSet presAssocID="{A88DEF34-0270-4E94-BE91-B3D55D17459B}" presName="spNode" presStyleCnt="0"/>
      <dgm:spPr/>
    </dgm:pt>
    <dgm:pt modelId="{47B553D9-96E8-4611-B8C5-6FED0A92E6B9}" type="pres">
      <dgm:prSet presAssocID="{F7EB8796-C64F-455A-B137-5FBA3A2104C7}" presName="sibTrans" presStyleLbl="sibTrans1D1" presStyleIdx="1" presStyleCnt="5"/>
      <dgm:spPr/>
      <dgm:t>
        <a:bodyPr/>
        <a:lstStyle/>
        <a:p>
          <a:endParaRPr lang="ru-RU"/>
        </a:p>
      </dgm:t>
    </dgm:pt>
    <dgm:pt modelId="{88EE0562-C413-4B6E-8B5D-245D3F66D90D}" type="pres">
      <dgm:prSet presAssocID="{F8D7DA89-F5DB-4F70-AA4C-5C8C8B1C4A92}" presName="node" presStyleLbl="node1" presStyleIdx="2" presStyleCnt="5" custScaleX="249032" custRadScaleRad="158364" custRadScaleInc="-127554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922D1427-BABB-472C-9FFD-ADC3032F8830}" type="pres">
      <dgm:prSet presAssocID="{F8D7DA89-F5DB-4F70-AA4C-5C8C8B1C4A92}" presName="spNode" presStyleCnt="0"/>
      <dgm:spPr/>
    </dgm:pt>
    <dgm:pt modelId="{6FB0DAA2-59D1-44F9-B0E6-1BD4FCF9AE66}" type="pres">
      <dgm:prSet presAssocID="{5F028F5B-5DD0-4402-B900-60DB9C8AC122}" presName="sibTrans" presStyleLbl="sibTrans1D1" presStyleIdx="2" presStyleCnt="5"/>
      <dgm:spPr/>
      <dgm:t>
        <a:bodyPr/>
        <a:lstStyle/>
        <a:p>
          <a:endParaRPr lang="ru-RU"/>
        </a:p>
      </dgm:t>
    </dgm:pt>
    <dgm:pt modelId="{B5D82FAA-BACC-4B10-AEAD-A0DD2B0E1991}" type="pres">
      <dgm:prSet presAssocID="{EA3011B0-4D93-4895-B83C-B347C60F2FE5}" presName="node" presStyleLbl="node1" presStyleIdx="3" presStyleCnt="5" custScaleX="231325" custRadScaleRad="168288" custRadScaleInc="127219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F063E20E-3DFC-4470-95C1-3D9223433B9A}" type="pres">
      <dgm:prSet presAssocID="{EA3011B0-4D93-4895-B83C-B347C60F2FE5}" presName="spNode" presStyleCnt="0"/>
      <dgm:spPr/>
    </dgm:pt>
    <dgm:pt modelId="{87072837-086A-4FAF-93C0-61F4407D9B46}" type="pres">
      <dgm:prSet presAssocID="{660700F8-6655-44FB-BB45-A5DC1DD79306}" presName="sibTrans" presStyleLbl="sibTrans1D1" presStyleIdx="3" presStyleCnt="5"/>
      <dgm:spPr/>
      <dgm:t>
        <a:bodyPr/>
        <a:lstStyle/>
        <a:p>
          <a:endParaRPr lang="ru-RU"/>
        </a:p>
      </dgm:t>
    </dgm:pt>
    <dgm:pt modelId="{AF16C4AD-AFAD-4F59-8A11-1328EB54227E}" type="pres">
      <dgm:prSet presAssocID="{108441F9-220F-4374-923B-BE21176B4E3D}" presName="node" presStyleLbl="node1" presStyleIdx="4" presStyleCnt="5" custScaleX="200802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85B3FC60-2A72-4114-BE34-AF15E5942EF5}" type="pres">
      <dgm:prSet presAssocID="{108441F9-220F-4374-923B-BE21176B4E3D}" presName="spNode" presStyleCnt="0"/>
      <dgm:spPr/>
    </dgm:pt>
    <dgm:pt modelId="{82EE170A-2460-4E57-9625-7154EFA26B74}" type="pres">
      <dgm:prSet presAssocID="{4888BF23-0B65-4B76-A9BA-82B6FF88123F}" presName="sibTrans" presStyleLbl="sibTrans1D1" presStyleIdx="4" presStyleCnt="5"/>
      <dgm:spPr/>
      <dgm:t>
        <a:bodyPr/>
        <a:lstStyle/>
        <a:p>
          <a:endParaRPr lang="ru-RU"/>
        </a:p>
      </dgm:t>
    </dgm:pt>
  </dgm:ptLst>
  <dgm:cxnLst>
    <dgm:cxn modelId="{55829B7F-66DD-48DC-B95C-CCD0522DEBA3}" type="presOf" srcId="{660700F8-6655-44FB-BB45-A5DC1DD79306}" destId="{87072837-086A-4FAF-93C0-61F4407D9B46}" srcOrd="0" destOrd="0" presId="urn:microsoft.com/office/officeart/2005/8/layout/cycle5"/>
    <dgm:cxn modelId="{FE5A445B-3F36-4BD4-BB8C-53A7CD584D5C}" srcId="{458D4827-EDDD-4054-97AD-67A8D42C958B}" destId="{99DFD8F1-6037-4C37-90B0-07D95F28CEE3}" srcOrd="0" destOrd="0" parTransId="{2E764E47-2CDA-49E8-BC16-5BD541727F6D}" sibTransId="{23529F40-4289-4718-B10A-8305C42CB590}"/>
    <dgm:cxn modelId="{914FFC68-F982-42CA-B9C9-16C70F232374}" type="presOf" srcId="{458D4827-EDDD-4054-97AD-67A8D42C958B}" destId="{AC0B3215-2524-4E58-9921-677BDA01C3E1}" srcOrd="0" destOrd="0" presId="urn:microsoft.com/office/officeart/2005/8/layout/cycle5"/>
    <dgm:cxn modelId="{7CA9EC14-313C-4CA5-B49E-46B227E4910F}" type="presOf" srcId="{EA3011B0-4D93-4895-B83C-B347C60F2FE5}" destId="{B5D82FAA-BACC-4B10-AEAD-A0DD2B0E1991}" srcOrd="0" destOrd="0" presId="urn:microsoft.com/office/officeart/2005/8/layout/cycle5"/>
    <dgm:cxn modelId="{493FC7DE-CFF2-4A0F-9A9C-AACF7F8CCBFE}" srcId="{458D4827-EDDD-4054-97AD-67A8D42C958B}" destId="{F8D7DA89-F5DB-4F70-AA4C-5C8C8B1C4A92}" srcOrd="2" destOrd="0" parTransId="{7BBE556C-FB21-4E32-8E6F-344445EDCE65}" sibTransId="{5F028F5B-5DD0-4402-B900-60DB9C8AC122}"/>
    <dgm:cxn modelId="{752BF668-C402-46F2-8DD3-2C18590E84D8}" srcId="{458D4827-EDDD-4054-97AD-67A8D42C958B}" destId="{EA3011B0-4D93-4895-B83C-B347C60F2FE5}" srcOrd="3" destOrd="0" parTransId="{2EAB8503-756C-404D-9FBA-8DB534CF33A8}" sibTransId="{660700F8-6655-44FB-BB45-A5DC1DD79306}"/>
    <dgm:cxn modelId="{6F229C02-2645-493B-9357-1871F289CD75}" type="presOf" srcId="{23529F40-4289-4718-B10A-8305C42CB590}" destId="{3E4AC6D3-1577-4D79-ADE9-12873CE4BA05}" srcOrd="0" destOrd="0" presId="urn:microsoft.com/office/officeart/2005/8/layout/cycle5"/>
    <dgm:cxn modelId="{C0377714-27C6-423F-B3BF-FE5EE311C7C7}" srcId="{458D4827-EDDD-4054-97AD-67A8D42C958B}" destId="{A88DEF34-0270-4E94-BE91-B3D55D17459B}" srcOrd="1" destOrd="0" parTransId="{6DD5C484-584E-47F4-BFDC-1707B0BCC3FB}" sibTransId="{F7EB8796-C64F-455A-B137-5FBA3A2104C7}"/>
    <dgm:cxn modelId="{D4E092A1-42E2-479C-8814-1A50040FABD8}" type="presOf" srcId="{F8D7DA89-F5DB-4F70-AA4C-5C8C8B1C4A92}" destId="{88EE0562-C413-4B6E-8B5D-245D3F66D90D}" srcOrd="0" destOrd="0" presId="urn:microsoft.com/office/officeart/2005/8/layout/cycle5"/>
    <dgm:cxn modelId="{A80D7D61-9791-4FE5-B97F-559D03710AF9}" srcId="{458D4827-EDDD-4054-97AD-67A8D42C958B}" destId="{108441F9-220F-4374-923B-BE21176B4E3D}" srcOrd="4" destOrd="0" parTransId="{884E7E6D-793E-49AD-859A-7CD401CC83A0}" sibTransId="{4888BF23-0B65-4B76-A9BA-82B6FF88123F}"/>
    <dgm:cxn modelId="{24A3F438-334E-43AA-A05B-4FB941D57C46}" type="presOf" srcId="{108441F9-220F-4374-923B-BE21176B4E3D}" destId="{AF16C4AD-AFAD-4F59-8A11-1328EB54227E}" srcOrd="0" destOrd="0" presId="urn:microsoft.com/office/officeart/2005/8/layout/cycle5"/>
    <dgm:cxn modelId="{B1327DCC-19C1-43C2-AADF-C20A62B9D8BC}" type="presOf" srcId="{F7EB8796-C64F-455A-B137-5FBA3A2104C7}" destId="{47B553D9-96E8-4611-B8C5-6FED0A92E6B9}" srcOrd="0" destOrd="0" presId="urn:microsoft.com/office/officeart/2005/8/layout/cycle5"/>
    <dgm:cxn modelId="{22A06957-F9AC-499F-B1C1-C775A70C06A5}" type="presOf" srcId="{4888BF23-0B65-4B76-A9BA-82B6FF88123F}" destId="{82EE170A-2460-4E57-9625-7154EFA26B74}" srcOrd="0" destOrd="0" presId="urn:microsoft.com/office/officeart/2005/8/layout/cycle5"/>
    <dgm:cxn modelId="{20074B9A-B291-4559-8ED8-89662A4D2BBE}" type="presOf" srcId="{5F028F5B-5DD0-4402-B900-60DB9C8AC122}" destId="{6FB0DAA2-59D1-44F9-B0E6-1BD4FCF9AE66}" srcOrd="0" destOrd="0" presId="urn:microsoft.com/office/officeart/2005/8/layout/cycle5"/>
    <dgm:cxn modelId="{F85A772F-71EF-47E2-A15D-B79B2D273A94}" type="presOf" srcId="{99DFD8F1-6037-4C37-90B0-07D95F28CEE3}" destId="{72CFB201-FB1C-41AB-8F2C-A8065B2BAED9}" srcOrd="0" destOrd="0" presId="urn:microsoft.com/office/officeart/2005/8/layout/cycle5"/>
    <dgm:cxn modelId="{2B1FA1C3-39A6-42F4-A908-9FD70F5ABBF9}" type="presOf" srcId="{A88DEF34-0270-4E94-BE91-B3D55D17459B}" destId="{9B7ECBD5-1501-4941-87F8-90302552B85C}" srcOrd="0" destOrd="0" presId="urn:microsoft.com/office/officeart/2005/8/layout/cycle5"/>
    <dgm:cxn modelId="{57D5B16E-D8E5-4313-839B-CE7CE22C79A1}" type="presParOf" srcId="{AC0B3215-2524-4E58-9921-677BDA01C3E1}" destId="{72CFB201-FB1C-41AB-8F2C-A8065B2BAED9}" srcOrd="0" destOrd="0" presId="urn:microsoft.com/office/officeart/2005/8/layout/cycle5"/>
    <dgm:cxn modelId="{4C4B7D3A-1806-43DC-A23B-186744EE69B3}" type="presParOf" srcId="{AC0B3215-2524-4E58-9921-677BDA01C3E1}" destId="{5DD23274-AB16-4BDA-90B0-41C692684A59}" srcOrd="1" destOrd="0" presId="urn:microsoft.com/office/officeart/2005/8/layout/cycle5"/>
    <dgm:cxn modelId="{3317F89A-C0F6-4DAB-AB63-45EE67026A61}" type="presParOf" srcId="{AC0B3215-2524-4E58-9921-677BDA01C3E1}" destId="{3E4AC6D3-1577-4D79-ADE9-12873CE4BA05}" srcOrd="2" destOrd="0" presId="urn:microsoft.com/office/officeart/2005/8/layout/cycle5"/>
    <dgm:cxn modelId="{6CA4B29F-A824-4A4C-B2DD-4C51207406BC}" type="presParOf" srcId="{AC0B3215-2524-4E58-9921-677BDA01C3E1}" destId="{9B7ECBD5-1501-4941-87F8-90302552B85C}" srcOrd="3" destOrd="0" presId="urn:microsoft.com/office/officeart/2005/8/layout/cycle5"/>
    <dgm:cxn modelId="{985B4B57-B4D1-42C3-91F1-67F787113E0A}" type="presParOf" srcId="{AC0B3215-2524-4E58-9921-677BDA01C3E1}" destId="{EDDBB59B-A034-48F6-9045-9F3B7387F88B}" srcOrd="4" destOrd="0" presId="urn:microsoft.com/office/officeart/2005/8/layout/cycle5"/>
    <dgm:cxn modelId="{EB434AA7-4603-433C-BAF2-871C6B7EAFE8}" type="presParOf" srcId="{AC0B3215-2524-4E58-9921-677BDA01C3E1}" destId="{47B553D9-96E8-4611-B8C5-6FED0A92E6B9}" srcOrd="5" destOrd="0" presId="urn:microsoft.com/office/officeart/2005/8/layout/cycle5"/>
    <dgm:cxn modelId="{7385E536-AFA0-410E-9A75-5748E973C3FB}" type="presParOf" srcId="{AC0B3215-2524-4E58-9921-677BDA01C3E1}" destId="{88EE0562-C413-4B6E-8B5D-245D3F66D90D}" srcOrd="6" destOrd="0" presId="urn:microsoft.com/office/officeart/2005/8/layout/cycle5"/>
    <dgm:cxn modelId="{187CA0FA-26B5-4C02-8545-7F7CFAE20D36}" type="presParOf" srcId="{AC0B3215-2524-4E58-9921-677BDA01C3E1}" destId="{922D1427-BABB-472C-9FFD-ADC3032F8830}" srcOrd="7" destOrd="0" presId="urn:microsoft.com/office/officeart/2005/8/layout/cycle5"/>
    <dgm:cxn modelId="{14696280-8B86-4DC9-89A4-E58D8220DB60}" type="presParOf" srcId="{AC0B3215-2524-4E58-9921-677BDA01C3E1}" destId="{6FB0DAA2-59D1-44F9-B0E6-1BD4FCF9AE66}" srcOrd="8" destOrd="0" presId="urn:microsoft.com/office/officeart/2005/8/layout/cycle5"/>
    <dgm:cxn modelId="{EAB8B64A-66B8-414E-BAFC-797FA2BFF4C0}" type="presParOf" srcId="{AC0B3215-2524-4E58-9921-677BDA01C3E1}" destId="{B5D82FAA-BACC-4B10-AEAD-A0DD2B0E1991}" srcOrd="9" destOrd="0" presId="urn:microsoft.com/office/officeart/2005/8/layout/cycle5"/>
    <dgm:cxn modelId="{59BD4FFD-9878-4348-A81B-C6E184B16383}" type="presParOf" srcId="{AC0B3215-2524-4E58-9921-677BDA01C3E1}" destId="{F063E20E-3DFC-4470-95C1-3D9223433B9A}" srcOrd="10" destOrd="0" presId="urn:microsoft.com/office/officeart/2005/8/layout/cycle5"/>
    <dgm:cxn modelId="{3C262EDB-0473-4035-8AC7-6B6D1D767D15}" type="presParOf" srcId="{AC0B3215-2524-4E58-9921-677BDA01C3E1}" destId="{87072837-086A-4FAF-93C0-61F4407D9B46}" srcOrd="11" destOrd="0" presId="urn:microsoft.com/office/officeart/2005/8/layout/cycle5"/>
    <dgm:cxn modelId="{781E4A26-44DD-4BBA-AC77-37946B41D61E}" type="presParOf" srcId="{AC0B3215-2524-4E58-9921-677BDA01C3E1}" destId="{AF16C4AD-AFAD-4F59-8A11-1328EB54227E}" srcOrd="12" destOrd="0" presId="urn:microsoft.com/office/officeart/2005/8/layout/cycle5"/>
    <dgm:cxn modelId="{9113AC3C-46E1-4AB4-8FFE-0FEDEC337D4A}" type="presParOf" srcId="{AC0B3215-2524-4E58-9921-677BDA01C3E1}" destId="{85B3FC60-2A72-4114-BE34-AF15E5942EF5}" srcOrd="13" destOrd="0" presId="urn:microsoft.com/office/officeart/2005/8/layout/cycle5"/>
    <dgm:cxn modelId="{F778A0E3-957C-4CB0-A239-C1CEA248796E}" type="presParOf" srcId="{AC0B3215-2524-4E58-9921-677BDA01C3E1}" destId="{82EE170A-2460-4E57-9625-7154EFA26B74}" srcOrd="14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2CFB201-FB1C-41AB-8F2C-A8065B2BAED9}">
      <dsp:nvSpPr>
        <dsp:cNvPr id="0" name=""/>
        <dsp:cNvSpPr/>
      </dsp:nvSpPr>
      <dsp:spPr>
        <a:xfrm>
          <a:off x="2052533" y="1776"/>
          <a:ext cx="2591364" cy="821776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800" kern="1200" dirty="0" smtClean="0">
              <a:solidFill>
                <a:srgbClr val="002060"/>
              </a:solidFill>
            </a:rPr>
            <a:t>коммуникативная</a:t>
          </a:r>
          <a:endParaRPr lang="ru-RU" sz="1800" kern="1200" dirty="0">
            <a:solidFill>
              <a:srgbClr val="002060"/>
            </a:solidFill>
          </a:endParaRPr>
        </a:p>
      </dsp:txBody>
      <dsp:txXfrm>
        <a:off x="2092649" y="41892"/>
        <a:ext cx="2511132" cy="741544"/>
      </dsp:txXfrm>
    </dsp:sp>
    <dsp:sp modelId="{3E4AC6D3-1577-4D79-ADE9-12873CE4BA05}">
      <dsp:nvSpPr>
        <dsp:cNvPr id="0" name=""/>
        <dsp:cNvSpPr/>
      </dsp:nvSpPr>
      <dsp:spPr>
        <a:xfrm>
          <a:off x="1582528" y="655420"/>
          <a:ext cx="3281821" cy="3281821"/>
        </a:xfrm>
        <a:custGeom>
          <a:avLst/>
          <a:gdLst/>
          <a:ahLst/>
          <a:cxnLst/>
          <a:rect l="0" t="0" r="0" b="0"/>
          <a:pathLst>
            <a:path>
              <a:moveTo>
                <a:pt x="2448192" y="212315"/>
              </a:moveTo>
              <a:arcTo wR="1640910" hR="1640910" stAng="17968215" swAng="598635"/>
            </a:path>
          </a:pathLst>
        </a:custGeom>
        <a:noFill/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B7ECBD5-1501-4941-87F8-90302552B85C}">
      <dsp:nvSpPr>
        <dsp:cNvPr id="0" name=""/>
        <dsp:cNvSpPr/>
      </dsp:nvSpPr>
      <dsp:spPr>
        <a:xfrm>
          <a:off x="3522470" y="1091450"/>
          <a:ext cx="2827340" cy="821776"/>
        </a:xfrm>
        <a:prstGeom prst="roundRect">
          <a:avLst/>
        </a:prstGeom>
        <a:gradFill rotWithShape="0">
          <a:gsLst>
            <a:gs pos="0">
              <a:schemeClr val="accent3">
                <a:hueOff val="4398836"/>
                <a:satOff val="-10022"/>
                <a:lumOff val="4020"/>
                <a:alphaOff val="0"/>
                <a:shade val="51000"/>
                <a:satMod val="130000"/>
              </a:schemeClr>
            </a:gs>
            <a:gs pos="80000">
              <a:schemeClr val="accent3">
                <a:hueOff val="4398836"/>
                <a:satOff val="-10022"/>
                <a:lumOff val="4020"/>
                <a:alphaOff val="0"/>
                <a:shade val="93000"/>
                <a:satMod val="130000"/>
              </a:schemeClr>
            </a:gs>
            <a:gs pos="100000">
              <a:schemeClr val="accent3">
                <a:hueOff val="4398836"/>
                <a:satOff val="-10022"/>
                <a:lumOff val="402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800" kern="1200" dirty="0" smtClean="0">
              <a:solidFill>
                <a:srgbClr val="002060"/>
              </a:solidFill>
            </a:rPr>
            <a:t>организаторская</a:t>
          </a:r>
          <a:endParaRPr lang="ru-RU" sz="1800" kern="1200" dirty="0">
            <a:solidFill>
              <a:srgbClr val="002060"/>
            </a:solidFill>
          </a:endParaRPr>
        </a:p>
      </dsp:txBody>
      <dsp:txXfrm>
        <a:off x="3562586" y="1131566"/>
        <a:ext cx="2747108" cy="741544"/>
      </dsp:txXfrm>
    </dsp:sp>
    <dsp:sp modelId="{47B553D9-96E8-4611-B8C5-6FED0A92E6B9}">
      <dsp:nvSpPr>
        <dsp:cNvPr id="0" name=""/>
        <dsp:cNvSpPr/>
      </dsp:nvSpPr>
      <dsp:spPr>
        <a:xfrm>
          <a:off x="2197401" y="1407464"/>
          <a:ext cx="3281821" cy="3281821"/>
        </a:xfrm>
        <a:custGeom>
          <a:avLst/>
          <a:gdLst/>
          <a:ahLst/>
          <a:cxnLst/>
          <a:rect l="0" t="0" r="0" b="0"/>
          <a:pathLst>
            <a:path>
              <a:moveTo>
                <a:pt x="2938788" y="636868"/>
              </a:moveTo>
              <a:arcTo wR="1640910" hR="1640910" stAng="19336461" swAng="1109907"/>
            </a:path>
          </a:pathLst>
        </a:custGeom>
        <a:noFill/>
        <a:ln w="9525" cap="flat" cmpd="sng" algn="ctr">
          <a:solidFill>
            <a:schemeClr val="accent3">
              <a:hueOff val="4398836"/>
              <a:satOff val="-10022"/>
              <a:lumOff val="402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8EE0562-C413-4B6E-8B5D-245D3F66D90D}">
      <dsp:nvSpPr>
        <dsp:cNvPr id="0" name=""/>
        <dsp:cNvSpPr/>
      </dsp:nvSpPr>
      <dsp:spPr>
        <a:xfrm>
          <a:off x="3692319" y="2674181"/>
          <a:ext cx="3148440" cy="821776"/>
        </a:xfrm>
        <a:prstGeom prst="roundRect">
          <a:avLst/>
        </a:prstGeom>
        <a:gradFill rotWithShape="0">
          <a:gsLst>
            <a:gs pos="0">
              <a:schemeClr val="accent3">
                <a:hueOff val="8797671"/>
                <a:satOff val="-20044"/>
                <a:lumOff val="8040"/>
                <a:alphaOff val="0"/>
                <a:shade val="51000"/>
                <a:satMod val="130000"/>
              </a:schemeClr>
            </a:gs>
            <a:gs pos="80000">
              <a:schemeClr val="accent3">
                <a:hueOff val="8797671"/>
                <a:satOff val="-20044"/>
                <a:lumOff val="8040"/>
                <a:alphaOff val="0"/>
                <a:shade val="93000"/>
                <a:satMod val="130000"/>
              </a:schemeClr>
            </a:gs>
            <a:gs pos="100000">
              <a:schemeClr val="accent3">
                <a:hueOff val="8797671"/>
                <a:satOff val="-20044"/>
                <a:lumOff val="804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800" kern="1200" dirty="0" smtClean="0">
              <a:solidFill>
                <a:srgbClr val="002060"/>
              </a:solidFill>
            </a:rPr>
            <a:t>творческая</a:t>
          </a:r>
          <a:endParaRPr lang="ru-RU" sz="1800" kern="1200" dirty="0">
            <a:solidFill>
              <a:srgbClr val="002060"/>
            </a:solidFill>
          </a:endParaRPr>
        </a:p>
      </dsp:txBody>
      <dsp:txXfrm>
        <a:off x="3732435" y="2714297"/>
        <a:ext cx="3068208" cy="741544"/>
      </dsp:txXfrm>
    </dsp:sp>
    <dsp:sp modelId="{6FB0DAA2-59D1-44F9-B0E6-1BD4FCF9AE66}">
      <dsp:nvSpPr>
        <dsp:cNvPr id="0" name=""/>
        <dsp:cNvSpPr/>
      </dsp:nvSpPr>
      <dsp:spPr>
        <a:xfrm>
          <a:off x="1727935" y="1545175"/>
          <a:ext cx="3281821" cy="3281821"/>
        </a:xfrm>
        <a:custGeom>
          <a:avLst/>
          <a:gdLst/>
          <a:ahLst/>
          <a:cxnLst/>
          <a:rect l="0" t="0" r="0" b="0"/>
          <a:pathLst>
            <a:path>
              <a:moveTo>
                <a:pt x="3012489" y="2541666"/>
              </a:moveTo>
              <a:arcTo wR="1640910" hR="1640910" stAng="1997643" swAng="6658586"/>
            </a:path>
          </a:pathLst>
        </a:custGeom>
        <a:noFill/>
        <a:ln w="9525" cap="flat" cmpd="sng" algn="ctr">
          <a:solidFill>
            <a:schemeClr val="accent3">
              <a:hueOff val="8797671"/>
              <a:satOff val="-20044"/>
              <a:lumOff val="804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5D82FAA-BACC-4B10-AEAD-A0DD2B0E1991}">
      <dsp:nvSpPr>
        <dsp:cNvPr id="0" name=""/>
        <dsp:cNvSpPr/>
      </dsp:nvSpPr>
      <dsp:spPr>
        <a:xfrm>
          <a:off x="0" y="2742376"/>
          <a:ext cx="2924575" cy="821776"/>
        </a:xfrm>
        <a:prstGeom prst="roundRect">
          <a:avLst/>
        </a:prstGeom>
        <a:gradFill rotWithShape="0">
          <a:gsLst>
            <a:gs pos="0">
              <a:schemeClr val="accent3">
                <a:hueOff val="13196506"/>
                <a:satOff val="-30066"/>
                <a:lumOff val="12060"/>
                <a:alphaOff val="0"/>
                <a:shade val="51000"/>
                <a:satMod val="130000"/>
              </a:schemeClr>
            </a:gs>
            <a:gs pos="80000">
              <a:schemeClr val="accent3">
                <a:hueOff val="13196506"/>
                <a:satOff val="-30066"/>
                <a:lumOff val="12060"/>
                <a:alphaOff val="0"/>
                <a:shade val="93000"/>
                <a:satMod val="130000"/>
              </a:schemeClr>
            </a:gs>
            <a:gs pos="100000">
              <a:schemeClr val="accent3">
                <a:hueOff val="13196506"/>
                <a:satOff val="-30066"/>
                <a:lumOff val="1206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800" kern="1200" dirty="0" smtClean="0">
              <a:solidFill>
                <a:srgbClr val="002060"/>
              </a:solidFill>
            </a:rPr>
            <a:t>игровая</a:t>
          </a:r>
          <a:endParaRPr lang="ru-RU" sz="1800" kern="1200" dirty="0">
            <a:solidFill>
              <a:srgbClr val="002060"/>
            </a:solidFill>
          </a:endParaRPr>
        </a:p>
      </dsp:txBody>
      <dsp:txXfrm>
        <a:off x="40116" y="2782492"/>
        <a:ext cx="2844343" cy="741544"/>
      </dsp:txXfrm>
    </dsp:sp>
    <dsp:sp modelId="{87072837-086A-4FAF-93C0-61F4407D9B46}">
      <dsp:nvSpPr>
        <dsp:cNvPr id="0" name=""/>
        <dsp:cNvSpPr/>
      </dsp:nvSpPr>
      <dsp:spPr>
        <a:xfrm>
          <a:off x="1234198" y="1472079"/>
          <a:ext cx="3281821" cy="3281821"/>
        </a:xfrm>
        <a:custGeom>
          <a:avLst/>
          <a:gdLst/>
          <a:ahLst/>
          <a:cxnLst/>
          <a:rect l="0" t="0" r="0" b="0"/>
          <a:pathLst>
            <a:path>
              <a:moveTo>
                <a:pt x="92366" y="1098142"/>
              </a:moveTo>
              <a:arcTo wR="1640910" hR="1640910" stAng="11958940" swAng="1151414"/>
            </a:path>
          </a:pathLst>
        </a:custGeom>
        <a:noFill/>
        <a:ln w="9525" cap="flat" cmpd="sng" algn="ctr">
          <a:solidFill>
            <a:schemeClr val="accent3">
              <a:hueOff val="13196506"/>
              <a:satOff val="-30066"/>
              <a:lumOff val="1206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F16C4AD-AFAD-4F59-8A11-1328EB54227E}">
      <dsp:nvSpPr>
        <dsp:cNvPr id="0" name=""/>
        <dsp:cNvSpPr/>
      </dsp:nvSpPr>
      <dsp:spPr>
        <a:xfrm>
          <a:off x="518275" y="1135618"/>
          <a:ext cx="2538682" cy="821776"/>
        </a:xfrm>
        <a:prstGeom prst="roundRect">
          <a:avLst/>
        </a:prstGeom>
        <a:gradFill rotWithShape="0">
          <a:gsLst>
            <a:gs pos="0">
              <a:schemeClr val="accent3">
                <a:hueOff val="17595342"/>
                <a:satOff val="-40088"/>
                <a:lumOff val="16080"/>
                <a:alphaOff val="0"/>
                <a:shade val="51000"/>
                <a:satMod val="130000"/>
              </a:schemeClr>
            </a:gs>
            <a:gs pos="80000">
              <a:schemeClr val="accent3">
                <a:hueOff val="17595342"/>
                <a:satOff val="-40088"/>
                <a:lumOff val="16080"/>
                <a:alphaOff val="0"/>
                <a:shade val="93000"/>
                <a:satMod val="130000"/>
              </a:schemeClr>
            </a:gs>
            <a:gs pos="100000">
              <a:schemeClr val="accent3">
                <a:hueOff val="17595342"/>
                <a:satOff val="-40088"/>
                <a:lumOff val="1608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800" kern="1200" dirty="0" smtClean="0">
              <a:solidFill>
                <a:srgbClr val="002060"/>
              </a:solidFill>
            </a:rPr>
            <a:t>познавательная</a:t>
          </a:r>
          <a:endParaRPr lang="ru-RU" sz="1800" kern="1200" dirty="0">
            <a:solidFill>
              <a:srgbClr val="002060"/>
            </a:solidFill>
          </a:endParaRPr>
        </a:p>
      </dsp:txBody>
      <dsp:txXfrm>
        <a:off x="558391" y="1175734"/>
        <a:ext cx="2458450" cy="741544"/>
      </dsp:txXfrm>
    </dsp:sp>
    <dsp:sp modelId="{82EE170A-2460-4E57-9625-7154EFA26B74}">
      <dsp:nvSpPr>
        <dsp:cNvPr id="0" name=""/>
        <dsp:cNvSpPr/>
      </dsp:nvSpPr>
      <dsp:spPr>
        <a:xfrm>
          <a:off x="1878803" y="648712"/>
          <a:ext cx="3281821" cy="3281821"/>
        </a:xfrm>
        <a:custGeom>
          <a:avLst/>
          <a:gdLst/>
          <a:ahLst/>
          <a:cxnLst/>
          <a:rect l="0" t="0" r="0" b="0"/>
          <a:pathLst>
            <a:path>
              <a:moveTo>
                <a:pt x="551417" y="413885"/>
              </a:moveTo>
              <a:arcTo wR="1640910" hR="1640910" stAng="13703860" swAng="672280"/>
            </a:path>
          </a:pathLst>
        </a:custGeom>
        <a:noFill/>
        <a:ln w="9525" cap="flat" cmpd="sng" algn="ctr">
          <a:solidFill>
            <a:schemeClr val="accent3">
              <a:hueOff val="17595342"/>
              <a:satOff val="-40088"/>
              <a:lumOff val="1608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buClr>
                <a:srgbClr val="000000"/>
              </a:buClr>
              <a:buSzPct val="100000"/>
              <a:buFont typeface="Times New Roman" pitchFamily="18" charset="0"/>
              <a:buNone/>
              <a:defRPr sz="1200" b="0"/>
            </a:lvl1pPr>
          </a:lstStyle>
          <a:p>
            <a:endParaRPr lang="ru-RU"/>
          </a:p>
        </p:txBody>
      </p:sp>
      <p:sp>
        <p:nvSpPr>
          <p:cNvPr id="5325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buClr>
                <a:srgbClr val="000000"/>
              </a:buClr>
              <a:buSzPct val="100000"/>
              <a:buFont typeface="Times New Roman" pitchFamily="18" charset="0"/>
              <a:buNone/>
              <a:defRPr sz="1200" b="0"/>
            </a:lvl1pPr>
          </a:lstStyle>
          <a:p>
            <a:fld id="{7F92E378-6DDC-4DFB-AABF-3C1B03098D21}" type="datetimeFigureOut">
              <a:rPr lang="ru-RU"/>
              <a:pPr/>
              <a:t>25.08.2022</a:t>
            </a:fld>
            <a:endParaRPr lang="ru-RU"/>
          </a:p>
        </p:txBody>
      </p:sp>
      <p:sp>
        <p:nvSpPr>
          <p:cNvPr id="5325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6513513"/>
            <a:ext cx="39624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buClr>
                <a:srgbClr val="000000"/>
              </a:buClr>
              <a:buSzPct val="100000"/>
              <a:buFont typeface="Times New Roman" pitchFamily="18" charset="0"/>
              <a:buNone/>
              <a:defRPr sz="1200" b="0"/>
            </a:lvl1pPr>
          </a:lstStyle>
          <a:p>
            <a:endParaRPr lang="ru-RU"/>
          </a:p>
        </p:txBody>
      </p:sp>
      <p:sp>
        <p:nvSpPr>
          <p:cNvPr id="5325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buClr>
                <a:srgbClr val="000000"/>
              </a:buClr>
              <a:buSzPct val="100000"/>
              <a:buFont typeface="Times New Roman" pitchFamily="18" charset="0"/>
              <a:buNone/>
              <a:defRPr sz="1200" b="0"/>
            </a:lvl1pPr>
          </a:lstStyle>
          <a:p>
            <a:fld id="{74D05993-FEF8-443A-B849-BE4717452C08}" type="slidenum">
              <a:rPr lang="ru-RU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8774672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AutoShape 1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ru-RU" b="0"/>
          </a:p>
        </p:txBody>
      </p:sp>
      <p:sp>
        <p:nvSpPr>
          <p:cNvPr id="35843" name="Text Box 2"/>
          <p:cNvSpPr txBox="1">
            <a:spLocks noChangeArrowheads="1"/>
          </p:cNvSpPr>
          <p:nvPr/>
        </p:nvSpPr>
        <p:spPr bwMode="auto"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ru-RU" b="0"/>
          </a:p>
        </p:txBody>
      </p:sp>
      <p:sp>
        <p:nvSpPr>
          <p:cNvPr id="35844" name="Text Box 3"/>
          <p:cNvSpPr txBox="1">
            <a:spLocks noChangeArrowheads="1"/>
          </p:cNvSpPr>
          <p:nvPr/>
        </p:nvSpPr>
        <p:spPr bwMode="auto"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ru-RU" b="0"/>
          </a:p>
        </p:txBody>
      </p:sp>
      <p:sp>
        <p:nvSpPr>
          <p:cNvPr id="35845" name="Rectangle 4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2857500" y="514350"/>
            <a:ext cx="3427413" cy="2570163"/>
          </a:xfrm>
          <a:prstGeom prst="rect">
            <a:avLst/>
          </a:prstGeom>
          <a:noFill/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sp>
      <p:sp>
        <p:nvSpPr>
          <p:cNvPr id="17413" name="Rectangle 5"/>
          <p:cNvSpPr>
            <a:spLocks noGrp="1" noChangeArrowheads="1"/>
          </p:cNvSpPr>
          <p:nvPr>
            <p:ph type="body"/>
          </p:nvPr>
        </p:nvSpPr>
        <p:spPr bwMode="auto">
          <a:xfrm>
            <a:off x="914400" y="3257550"/>
            <a:ext cx="7313613" cy="3084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endParaRPr lang="ru-RU" noProof="0" smtClean="0"/>
          </a:p>
        </p:txBody>
      </p:sp>
      <p:sp>
        <p:nvSpPr>
          <p:cNvPr id="35847" name="Text Box 6"/>
          <p:cNvSpPr txBox="1">
            <a:spLocks noChangeArrowheads="1"/>
          </p:cNvSpPr>
          <p:nvPr/>
        </p:nvSpPr>
        <p:spPr bwMode="auto">
          <a:xfrm>
            <a:off x="0" y="6513513"/>
            <a:ext cx="39624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ru-RU" b="0"/>
          </a:p>
        </p:txBody>
      </p:sp>
      <p:sp>
        <p:nvSpPr>
          <p:cNvPr id="17415" name="Rectangle 7"/>
          <p:cNvSpPr>
            <a:spLocks noGrp="1" noChangeArrowheads="1"/>
          </p:cNvSpPr>
          <p:nvPr>
            <p:ph type="sldNum"/>
          </p:nvPr>
        </p:nvSpPr>
        <p:spPr bwMode="auto">
          <a:xfrm>
            <a:off x="5180013" y="6513513"/>
            <a:ext cx="3959225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 algn="r">
              <a:buClrTx/>
              <a:buSzPct val="100000"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200" b="0">
                <a:solidFill>
                  <a:srgbClr val="000000"/>
                </a:solidFill>
                <a:latin typeface="Arial" charset="0"/>
                <a:ea typeface="SimSun" charset="-122"/>
                <a:cs typeface="Arial Unicode MS" charset="0"/>
              </a:defRPr>
            </a:lvl1pPr>
          </a:lstStyle>
          <a:p>
            <a:pPr>
              <a:defRPr/>
            </a:pPr>
            <a:fld id="{FC8F86AC-6177-4794-BE7E-260B2783F164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6395404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1pPr>
    <a:lvl2pPr marL="742950" indent="-28575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2pPr>
    <a:lvl3pPr marL="11430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3pPr>
    <a:lvl4pPr marL="16002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4pPr>
    <a:lvl5pPr marL="20574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chemeClr val="bg1"/>
                </a:solidFill>
                <a:latin typeface="Trebuchet MS" pitchFamily="34" charset="0"/>
                <a:ea typeface="SimSun" pitchFamily="2" charset="-122"/>
              </a:defRPr>
            </a:lvl1pPr>
            <a:lvl2pPr eaLnBrk="0" hangingPunct="0"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chemeClr val="bg1"/>
                </a:solidFill>
                <a:latin typeface="Trebuchet MS" pitchFamily="34" charset="0"/>
                <a:ea typeface="SimSun" pitchFamily="2" charset="-122"/>
              </a:defRPr>
            </a:lvl2pPr>
            <a:lvl3pPr eaLnBrk="0" hangingPunct="0"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chemeClr val="bg1"/>
                </a:solidFill>
                <a:latin typeface="Trebuchet MS" pitchFamily="34" charset="0"/>
                <a:ea typeface="SimSun" pitchFamily="2" charset="-122"/>
              </a:defRPr>
            </a:lvl3pPr>
            <a:lvl4pPr eaLnBrk="0" hangingPunct="0"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chemeClr val="bg1"/>
                </a:solidFill>
                <a:latin typeface="Trebuchet MS" pitchFamily="34" charset="0"/>
                <a:ea typeface="SimSun" pitchFamily="2" charset="-122"/>
              </a:defRPr>
            </a:lvl4pPr>
            <a:lvl5pPr eaLnBrk="0" hangingPunct="0"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chemeClr val="bg1"/>
                </a:solidFill>
                <a:latin typeface="Trebuchet MS" pitchFamily="34" charset="0"/>
                <a:ea typeface="SimSun" pitchFamily="2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chemeClr val="bg1"/>
                </a:solidFill>
                <a:latin typeface="Trebuchet MS" pitchFamily="34" charset="0"/>
                <a:ea typeface="SimSun" pitchFamily="2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chemeClr val="bg1"/>
                </a:solidFill>
                <a:latin typeface="Trebuchet MS" pitchFamily="34" charset="0"/>
                <a:ea typeface="SimSun" pitchFamily="2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chemeClr val="bg1"/>
                </a:solidFill>
                <a:latin typeface="Trebuchet MS" pitchFamily="34" charset="0"/>
                <a:ea typeface="SimSun" pitchFamily="2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chemeClr val="bg1"/>
                </a:solidFill>
                <a:latin typeface="Trebuchet MS" pitchFamily="34" charset="0"/>
                <a:ea typeface="SimSun" pitchFamily="2" charset="-122"/>
              </a:defRPr>
            </a:lvl9pPr>
          </a:lstStyle>
          <a:p>
            <a:pPr eaLnBrk="1" hangingPunct="1">
              <a:buClrTx/>
              <a:buFontTx/>
              <a:buNone/>
            </a:pPr>
            <a:fld id="{76C336E1-D531-487A-9A71-456FBFA5EC04}" type="slidenum">
              <a:rPr lang="ru-RU" sz="1200" smtClean="0">
                <a:solidFill>
                  <a:srgbClr val="000000"/>
                </a:solidFill>
                <a:latin typeface="Arial" charset="0"/>
                <a:ea typeface="Arial Unicode MS" pitchFamily="34" charset="-128"/>
                <a:cs typeface="Arial Unicode MS" pitchFamily="34" charset="-128"/>
              </a:rPr>
              <a:pPr eaLnBrk="1" hangingPunct="1">
                <a:buClrTx/>
                <a:buFontTx/>
                <a:buNone/>
              </a:pPr>
              <a:t>2</a:t>
            </a:fld>
            <a:endParaRPr lang="ru-RU" sz="1200" smtClean="0">
              <a:solidFill>
                <a:srgbClr val="000000"/>
              </a:solidFill>
              <a:latin typeface="Arial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7891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2857500" y="514350"/>
            <a:ext cx="3429000" cy="257175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7892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chemeClr val="bg1"/>
                </a:solidFill>
                <a:latin typeface="Trebuchet MS" pitchFamily="34" charset="0"/>
                <a:ea typeface="SimSun" pitchFamily="2" charset="-122"/>
              </a:defRPr>
            </a:lvl1pPr>
            <a:lvl2pPr eaLnBrk="0" hangingPunct="0"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chemeClr val="bg1"/>
                </a:solidFill>
                <a:latin typeface="Trebuchet MS" pitchFamily="34" charset="0"/>
                <a:ea typeface="SimSun" pitchFamily="2" charset="-122"/>
              </a:defRPr>
            </a:lvl2pPr>
            <a:lvl3pPr eaLnBrk="0" hangingPunct="0"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chemeClr val="bg1"/>
                </a:solidFill>
                <a:latin typeface="Trebuchet MS" pitchFamily="34" charset="0"/>
                <a:ea typeface="SimSun" pitchFamily="2" charset="-122"/>
              </a:defRPr>
            </a:lvl3pPr>
            <a:lvl4pPr eaLnBrk="0" hangingPunct="0"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chemeClr val="bg1"/>
                </a:solidFill>
                <a:latin typeface="Trebuchet MS" pitchFamily="34" charset="0"/>
                <a:ea typeface="SimSun" pitchFamily="2" charset="-122"/>
              </a:defRPr>
            </a:lvl4pPr>
            <a:lvl5pPr eaLnBrk="0" hangingPunct="0"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chemeClr val="bg1"/>
                </a:solidFill>
                <a:latin typeface="Trebuchet MS" pitchFamily="34" charset="0"/>
                <a:ea typeface="SimSun" pitchFamily="2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chemeClr val="bg1"/>
                </a:solidFill>
                <a:latin typeface="Trebuchet MS" pitchFamily="34" charset="0"/>
                <a:ea typeface="SimSun" pitchFamily="2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chemeClr val="bg1"/>
                </a:solidFill>
                <a:latin typeface="Trebuchet MS" pitchFamily="34" charset="0"/>
                <a:ea typeface="SimSun" pitchFamily="2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chemeClr val="bg1"/>
                </a:solidFill>
                <a:latin typeface="Trebuchet MS" pitchFamily="34" charset="0"/>
                <a:ea typeface="SimSun" pitchFamily="2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chemeClr val="bg1"/>
                </a:solidFill>
                <a:latin typeface="Trebuchet MS" pitchFamily="34" charset="0"/>
                <a:ea typeface="SimSun" pitchFamily="2" charset="-122"/>
              </a:defRPr>
            </a:lvl9pPr>
          </a:lstStyle>
          <a:p>
            <a:pPr eaLnBrk="1" hangingPunct="1">
              <a:buClrTx/>
              <a:buFontTx/>
              <a:buNone/>
            </a:pPr>
            <a:fld id="{C34D8477-0E79-443E-9A2E-3C966BDF0EB3}" type="slidenum">
              <a:rPr lang="ru-RU" sz="1200" smtClean="0">
                <a:solidFill>
                  <a:srgbClr val="000000"/>
                </a:solidFill>
                <a:latin typeface="Arial" charset="0"/>
                <a:ea typeface="Arial Unicode MS" pitchFamily="34" charset="-128"/>
                <a:cs typeface="Arial Unicode MS" pitchFamily="34" charset="-128"/>
              </a:rPr>
              <a:pPr eaLnBrk="1" hangingPunct="1">
                <a:buClrTx/>
                <a:buFontTx/>
                <a:buNone/>
              </a:pPr>
              <a:t>39</a:t>
            </a:fld>
            <a:endParaRPr lang="ru-RU" sz="1200" smtClean="0">
              <a:solidFill>
                <a:srgbClr val="000000"/>
              </a:solidFill>
              <a:latin typeface="Arial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0179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2857500" y="514350"/>
            <a:ext cx="3429000" cy="257175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0180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chemeClr val="bg1"/>
                </a:solidFill>
                <a:latin typeface="Trebuchet MS" pitchFamily="34" charset="0"/>
                <a:ea typeface="SimSun" pitchFamily="2" charset="-122"/>
              </a:defRPr>
            </a:lvl1pPr>
            <a:lvl2pPr eaLnBrk="0" hangingPunct="0"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chemeClr val="bg1"/>
                </a:solidFill>
                <a:latin typeface="Trebuchet MS" pitchFamily="34" charset="0"/>
                <a:ea typeface="SimSun" pitchFamily="2" charset="-122"/>
              </a:defRPr>
            </a:lvl2pPr>
            <a:lvl3pPr eaLnBrk="0" hangingPunct="0"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chemeClr val="bg1"/>
                </a:solidFill>
                <a:latin typeface="Trebuchet MS" pitchFamily="34" charset="0"/>
                <a:ea typeface="SimSun" pitchFamily="2" charset="-122"/>
              </a:defRPr>
            </a:lvl3pPr>
            <a:lvl4pPr eaLnBrk="0" hangingPunct="0"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chemeClr val="bg1"/>
                </a:solidFill>
                <a:latin typeface="Trebuchet MS" pitchFamily="34" charset="0"/>
                <a:ea typeface="SimSun" pitchFamily="2" charset="-122"/>
              </a:defRPr>
            </a:lvl4pPr>
            <a:lvl5pPr eaLnBrk="0" hangingPunct="0"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chemeClr val="bg1"/>
                </a:solidFill>
                <a:latin typeface="Trebuchet MS" pitchFamily="34" charset="0"/>
                <a:ea typeface="SimSun" pitchFamily="2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chemeClr val="bg1"/>
                </a:solidFill>
                <a:latin typeface="Trebuchet MS" pitchFamily="34" charset="0"/>
                <a:ea typeface="SimSun" pitchFamily="2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chemeClr val="bg1"/>
                </a:solidFill>
                <a:latin typeface="Trebuchet MS" pitchFamily="34" charset="0"/>
                <a:ea typeface="SimSun" pitchFamily="2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chemeClr val="bg1"/>
                </a:solidFill>
                <a:latin typeface="Trebuchet MS" pitchFamily="34" charset="0"/>
                <a:ea typeface="SimSun" pitchFamily="2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chemeClr val="bg1"/>
                </a:solidFill>
                <a:latin typeface="Trebuchet MS" pitchFamily="34" charset="0"/>
                <a:ea typeface="SimSun" pitchFamily="2" charset="-122"/>
              </a:defRPr>
            </a:lvl9pPr>
          </a:lstStyle>
          <a:p>
            <a:pPr eaLnBrk="1" hangingPunct="1">
              <a:buClrTx/>
              <a:buFontTx/>
              <a:buNone/>
            </a:pPr>
            <a:fld id="{8833D691-5588-466D-A61A-787F2F16917A}" type="slidenum">
              <a:rPr lang="ru-RU" sz="1200" smtClean="0">
                <a:solidFill>
                  <a:srgbClr val="000000"/>
                </a:solidFill>
                <a:latin typeface="Arial" charset="0"/>
                <a:ea typeface="Arial Unicode MS" pitchFamily="34" charset="-128"/>
                <a:cs typeface="Arial Unicode MS" pitchFamily="34" charset="-128"/>
              </a:rPr>
              <a:pPr eaLnBrk="1" hangingPunct="1">
                <a:buClrTx/>
                <a:buFontTx/>
                <a:buNone/>
              </a:pPr>
              <a:t>3</a:t>
            </a:fld>
            <a:endParaRPr lang="ru-RU" sz="1200" smtClean="0">
              <a:solidFill>
                <a:srgbClr val="000000"/>
              </a:solidFill>
              <a:latin typeface="Arial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6867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2857500" y="514350"/>
            <a:ext cx="3429000" cy="257175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6868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chemeClr val="bg1"/>
                </a:solidFill>
                <a:latin typeface="Trebuchet MS" pitchFamily="34" charset="0"/>
                <a:ea typeface="SimSun" pitchFamily="2" charset="-122"/>
              </a:defRPr>
            </a:lvl1pPr>
            <a:lvl2pPr eaLnBrk="0" hangingPunct="0"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chemeClr val="bg1"/>
                </a:solidFill>
                <a:latin typeface="Trebuchet MS" pitchFamily="34" charset="0"/>
                <a:ea typeface="SimSun" pitchFamily="2" charset="-122"/>
              </a:defRPr>
            </a:lvl2pPr>
            <a:lvl3pPr eaLnBrk="0" hangingPunct="0"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chemeClr val="bg1"/>
                </a:solidFill>
                <a:latin typeface="Trebuchet MS" pitchFamily="34" charset="0"/>
                <a:ea typeface="SimSun" pitchFamily="2" charset="-122"/>
              </a:defRPr>
            </a:lvl3pPr>
            <a:lvl4pPr eaLnBrk="0" hangingPunct="0"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chemeClr val="bg1"/>
                </a:solidFill>
                <a:latin typeface="Trebuchet MS" pitchFamily="34" charset="0"/>
                <a:ea typeface="SimSun" pitchFamily="2" charset="-122"/>
              </a:defRPr>
            </a:lvl4pPr>
            <a:lvl5pPr eaLnBrk="0" hangingPunct="0"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chemeClr val="bg1"/>
                </a:solidFill>
                <a:latin typeface="Trebuchet MS" pitchFamily="34" charset="0"/>
                <a:ea typeface="SimSun" pitchFamily="2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chemeClr val="bg1"/>
                </a:solidFill>
                <a:latin typeface="Trebuchet MS" pitchFamily="34" charset="0"/>
                <a:ea typeface="SimSun" pitchFamily="2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chemeClr val="bg1"/>
                </a:solidFill>
                <a:latin typeface="Trebuchet MS" pitchFamily="34" charset="0"/>
                <a:ea typeface="SimSun" pitchFamily="2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chemeClr val="bg1"/>
                </a:solidFill>
                <a:latin typeface="Trebuchet MS" pitchFamily="34" charset="0"/>
                <a:ea typeface="SimSun" pitchFamily="2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chemeClr val="bg1"/>
                </a:solidFill>
                <a:latin typeface="Trebuchet MS" pitchFamily="34" charset="0"/>
                <a:ea typeface="SimSun" pitchFamily="2" charset="-122"/>
              </a:defRPr>
            </a:lvl9pPr>
          </a:lstStyle>
          <a:p>
            <a:pPr eaLnBrk="1" hangingPunct="1">
              <a:buClrTx/>
              <a:buFontTx/>
              <a:buNone/>
            </a:pPr>
            <a:fld id="{5739AABA-9FE5-4F36-B9A4-44C68962E38B}" type="slidenum">
              <a:rPr lang="ru-RU" sz="1200" smtClean="0">
                <a:solidFill>
                  <a:srgbClr val="000000"/>
                </a:solidFill>
                <a:latin typeface="Arial" charset="0"/>
                <a:ea typeface="Arial Unicode MS" pitchFamily="34" charset="-128"/>
                <a:cs typeface="Arial Unicode MS" pitchFamily="34" charset="-128"/>
              </a:rPr>
              <a:pPr eaLnBrk="1" hangingPunct="1">
                <a:buClrTx/>
                <a:buFontTx/>
                <a:buNone/>
              </a:pPr>
              <a:t>5</a:t>
            </a:fld>
            <a:endParaRPr lang="ru-RU" sz="1200" smtClean="0">
              <a:solidFill>
                <a:srgbClr val="000000"/>
              </a:solidFill>
              <a:latin typeface="Arial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9939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2857500" y="514350"/>
            <a:ext cx="3429000" cy="257175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9940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chemeClr val="bg1"/>
                </a:solidFill>
                <a:latin typeface="Trebuchet MS" pitchFamily="34" charset="0"/>
                <a:ea typeface="SimSun" pitchFamily="2" charset="-122"/>
              </a:defRPr>
            </a:lvl1pPr>
            <a:lvl2pPr eaLnBrk="0" hangingPunct="0"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chemeClr val="bg1"/>
                </a:solidFill>
                <a:latin typeface="Trebuchet MS" pitchFamily="34" charset="0"/>
                <a:ea typeface="SimSun" pitchFamily="2" charset="-122"/>
              </a:defRPr>
            </a:lvl2pPr>
            <a:lvl3pPr eaLnBrk="0" hangingPunct="0"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chemeClr val="bg1"/>
                </a:solidFill>
                <a:latin typeface="Trebuchet MS" pitchFamily="34" charset="0"/>
                <a:ea typeface="SimSun" pitchFamily="2" charset="-122"/>
              </a:defRPr>
            </a:lvl3pPr>
            <a:lvl4pPr eaLnBrk="0" hangingPunct="0"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chemeClr val="bg1"/>
                </a:solidFill>
                <a:latin typeface="Trebuchet MS" pitchFamily="34" charset="0"/>
                <a:ea typeface="SimSun" pitchFamily="2" charset="-122"/>
              </a:defRPr>
            </a:lvl4pPr>
            <a:lvl5pPr eaLnBrk="0" hangingPunct="0"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chemeClr val="bg1"/>
                </a:solidFill>
                <a:latin typeface="Trebuchet MS" pitchFamily="34" charset="0"/>
                <a:ea typeface="SimSun" pitchFamily="2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chemeClr val="bg1"/>
                </a:solidFill>
                <a:latin typeface="Trebuchet MS" pitchFamily="34" charset="0"/>
                <a:ea typeface="SimSun" pitchFamily="2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chemeClr val="bg1"/>
                </a:solidFill>
                <a:latin typeface="Trebuchet MS" pitchFamily="34" charset="0"/>
                <a:ea typeface="SimSun" pitchFamily="2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chemeClr val="bg1"/>
                </a:solidFill>
                <a:latin typeface="Trebuchet MS" pitchFamily="34" charset="0"/>
                <a:ea typeface="SimSun" pitchFamily="2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chemeClr val="bg1"/>
                </a:solidFill>
                <a:latin typeface="Trebuchet MS" pitchFamily="34" charset="0"/>
                <a:ea typeface="SimSun" pitchFamily="2" charset="-122"/>
              </a:defRPr>
            </a:lvl9pPr>
          </a:lstStyle>
          <a:p>
            <a:pPr eaLnBrk="1" hangingPunct="1">
              <a:buClrTx/>
              <a:buFontTx/>
              <a:buNone/>
            </a:pPr>
            <a:fld id="{C02CE231-4130-48D1-B45D-CD179D95FC6F}" type="slidenum">
              <a:rPr lang="ru-RU" sz="1200" smtClean="0">
                <a:solidFill>
                  <a:srgbClr val="000000"/>
                </a:solidFill>
                <a:latin typeface="Arial" charset="0"/>
                <a:ea typeface="Arial Unicode MS" pitchFamily="34" charset="-128"/>
                <a:cs typeface="Arial Unicode MS" pitchFamily="34" charset="-128"/>
              </a:rPr>
              <a:pPr eaLnBrk="1" hangingPunct="1">
                <a:buClrTx/>
                <a:buFontTx/>
                <a:buNone/>
              </a:pPr>
              <a:t>30</a:t>
            </a:fld>
            <a:endParaRPr lang="ru-RU" sz="1200" smtClean="0">
              <a:solidFill>
                <a:srgbClr val="000000"/>
              </a:solidFill>
              <a:latin typeface="Arial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5059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2857500" y="514350"/>
            <a:ext cx="3429000" cy="257175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5060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dirty="0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chemeClr val="bg1"/>
                </a:solidFill>
                <a:latin typeface="Trebuchet MS" pitchFamily="34" charset="0"/>
                <a:ea typeface="SimSun" pitchFamily="2" charset="-122"/>
              </a:defRPr>
            </a:lvl1pPr>
            <a:lvl2pPr eaLnBrk="0" hangingPunct="0"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chemeClr val="bg1"/>
                </a:solidFill>
                <a:latin typeface="Trebuchet MS" pitchFamily="34" charset="0"/>
                <a:ea typeface="SimSun" pitchFamily="2" charset="-122"/>
              </a:defRPr>
            </a:lvl2pPr>
            <a:lvl3pPr eaLnBrk="0" hangingPunct="0"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chemeClr val="bg1"/>
                </a:solidFill>
                <a:latin typeface="Trebuchet MS" pitchFamily="34" charset="0"/>
                <a:ea typeface="SimSun" pitchFamily="2" charset="-122"/>
              </a:defRPr>
            </a:lvl3pPr>
            <a:lvl4pPr eaLnBrk="0" hangingPunct="0"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chemeClr val="bg1"/>
                </a:solidFill>
                <a:latin typeface="Trebuchet MS" pitchFamily="34" charset="0"/>
                <a:ea typeface="SimSun" pitchFamily="2" charset="-122"/>
              </a:defRPr>
            </a:lvl4pPr>
            <a:lvl5pPr eaLnBrk="0" hangingPunct="0"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chemeClr val="bg1"/>
                </a:solidFill>
                <a:latin typeface="Trebuchet MS" pitchFamily="34" charset="0"/>
                <a:ea typeface="SimSun" pitchFamily="2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chemeClr val="bg1"/>
                </a:solidFill>
                <a:latin typeface="Trebuchet MS" pitchFamily="34" charset="0"/>
                <a:ea typeface="SimSun" pitchFamily="2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chemeClr val="bg1"/>
                </a:solidFill>
                <a:latin typeface="Trebuchet MS" pitchFamily="34" charset="0"/>
                <a:ea typeface="SimSun" pitchFamily="2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chemeClr val="bg1"/>
                </a:solidFill>
                <a:latin typeface="Trebuchet MS" pitchFamily="34" charset="0"/>
                <a:ea typeface="SimSun" pitchFamily="2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chemeClr val="bg1"/>
                </a:solidFill>
                <a:latin typeface="Trebuchet MS" pitchFamily="34" charset="0"/>
                <a:ea typeface="SimSun" pitchFamily="2" charset="-122"/>
              </a:defRPr>
            </a:lvl9pPr>
          </a:lstStyle>
          <a:p>
            <a:pPr eaLnBrk="1" hangingPunct="1">
              <a:buClrTx/>
              <a:buFontTx/>
              <a:buNone/>
            </a:pPr>
            <a:fld id="{C8458270-B5B4-40A3-B09B-72929BACACD9}" type="slidenum">
              <a:rPr lang="ru-RU" sz="1200" smtClean="0">
                <a:solidFill>
                  <a:srgbClr val="000000"/>
                </a:solidFill>
                <a:latin typeface="Arial" charset="0"/>
                <a:ea typeface="Arial Unicode MS" pitchFamily="34" charset="-128"/>
                <a:cs typeface="Arial Unicode MS" pitchFamily="34" charset="-128"/>
              </a:rPr>
              <a:pPr eaLnBrk="1" hangingPunct="1">
                <a:buClrTx/>
                <a:buFontTx/>
                <a:buNone/>
              </a:pPr>
              <a:t>31</a:t>
            </a:fld>
            <a:endParaRPr lang="ru-RU" sz="1200" smtClean="0">
              <a:solidFill>
                <a:srgbClr val="000000"/>
              </a:solidFill>
              <a:latin typeface="Arial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7107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2857500" y="514350"/>
            <a:ext cx="3429000" cy="257175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7108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chemeClr val="bg1"/>
                </a:solidFill>
                <a:latin typeface="Trebuchet MS" pitchFamily="34" charset="0"/>
                <a:ea typeface="SimSun" pitchFamily="2" charset="-122"/>
              </a:defRPr>
            </a:lvl1pPr>
            <a:lvl2pPr eaLnBrk="0" hangingPunct="0"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chemeClr val="bg1"/>
                </a:solidFill>
                <a:latin typeface="Trebuchet MS" pitchFamily="34" charset="0"/>
                <a:ea typeface="SimSun" pitchFamily="2" charset="-122"/>
              </a:defRPr>
            </a:lvl2pPr>
            <a:lvl3pPr eaLnBrk="0" hangingPunct="0"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chemeClr val="bg1"/>
                </a:solidFill>
                <a:latin typeface="Trebuchet MS" pitchFamily="34" charset="0"/>
                <a:ea typeface="SimSun" pitchFamily="2" charset="-122"/>
              </a:defRPr>
            </a:lvl3pPr>
            <a:lvl4pPr eaLnBrk="0" hangingPunct="0"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chemeClr val="bg1"/>
                </a:solidFill>
                <a:latin typeface="Trebuchet MS" pitchFamily="34" charset="0"/>
                <a:ea typeface="SimSun" pitchFamily="2" charset="-122"/>
              </a:defRPr>
            </a:lvl4pPr>
            <a:lvl5pPr eaLnBrk="0" hangingPunct="0"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chemeClr val="bg1"/>
                </a:solidFill>
                <a:latin typeface="Trebuchet MS" pitchFamily="34" charset="0"/>
                <a:ea typeface="SimSun" pitchFamily="2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chemeClr val="bg1"/>
                </a:solidFill>
                <a:latin typeface="Trebuchet MS" pitchFamily="34" charset="0"/>
                <a:ea typeface="SimSun" pitchFamily="2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chemeClr val="bg1"/>
                </a:solidFill>
                <a:latin typeface="Trebuchet MS" pitchFamily="34" charset="0"/>
                <a:ea typeface="SimSun" pitchFamily="2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chemeClr val="bg1"/>
                </a:solidFill>
                <a:latin typeface="Trebuchet MS" pitchFamily="34" charset="0"/>
                <a:ea typeface="SimSun" pitchFamily="2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chemeClr val="bg1"/>
                </a:solidFill>
                <a:latin typeface="Trebuchet MS" pitchFamily="34" charset="0"/>
                <a:ea typeface="SimSun" pitchFamily="2" charset="-122"/>
              </a:defRPr>
            </a:lvl9pPr>
          </a:lstStyle>
          <a:p>
            <a:pPr eaLnBrk="1" hangingPunct="1">
              <a:buClrTx/>
              <a:buFontTx/>
              <a:buNone/>
            </a:pPr>
            <a:fld id="{F07ED473-C72E-4DD8-B8D8-D810F3F99B6F}" type="slidenum">
              <a:rPr lang="ru-RU" sz="1200" smtClean="0">
                <a:solidFill>
                  <a:srgbClr val="000000"/>
                </a:solidFill>
                <a:latin typeface="Arial" charset="0"/>
                <a:ea typeface="Arial Unicode MS" pitchFamily="34" charset="-128"/>
                <a:cs typeface="Arial Unicode MS" pitchFamily="34" charset="-128"/>
              </a:rPr>
              <a:pPr eaLnBrk="1" hangingPunct="1">
                <a:buClrTx/>
                <a:buFontTx/>
                <a:buNone/>
              </a:pPr>
              <a:t>33</a:t>
            </a:fld>
            <a:endParaRPr lang="ru-RU" sz="1200" smtClean="0">
              <a:solidFill>
                <a:srgbClr val="000000"/>
              </a:solidFill>
              <a:latin typeface="Arial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6083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2857500" y="514350"/>
            <a:ext cx="3429000" cy="257175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6084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chemeClr val="bg1"/>
                </a:solidFill>
                <a:latin typeface="Trebuchet MS" pitchFamily="34" charset="0"/>
                <a:ea typeface="SimSun" pitchFamily="2" charset="-122"/>
              </a:defRPr>
            </a:lvl1pPr>
            <a:lvl2pPr eaLnBrk="0" hangingPunct="0"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chemeClr val="bg1"/>
                </a:solidFill>
                <a:latin typeface="Trebuchet MS" pitchFamily="34" charset="0"/>
                <a:ea typeface="SimSun" pitchFamily="2" charset="-122"/>
              </a:defRPr>
            </a:lvl2pPr>
            <a:lvl3pPr eaLnBrk="0" hangingPunct="0"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chemeClr val="bg1"/>
                </a:solidFill>
                <a:latin typeface="Trebuchet MS" pitchFamily="34" charset="0"/>
                <a:ea typeface="SimSun" pitchFamily="2" charset="-122"/>
              </a:defRPr>
            </a:lvl3pPr>
            <a:lvl4pPr eaLnBrk="0" hangingPunct="0"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chemeClr val="bg1"/>
                </a:solidFill>
                <a:latin typeface="Trebuchet MS" pitchFamily="34" charset="0"/>
                <a:ea typeface="SimSun" pitchFamily="2" charset="-122"/>
              </a:defRPr>
            </a:lvl4pPr>
            <a:lvl5pPr eaLnBrk="0" hangingPunct="0"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chemeClr val="bg1"/>
                </a:solidFill>
                <a:latin typeface="Trebuchet MS" pitchFamily="34" charset="0"/>
                <a:ea typeface="SimSun" pitchFamily="2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chemeClr val="bg1"/>
                </a:solidFill>
                <a:latin typeface="Trebuchet MS" pitchFamily="34" charset="0"/>
                <a:ea typeface="SimSun" pitchFamily="2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chemeClr val="bg1"/>
                </a:solidFill>
                <a:latin typeface="Trebuchet MS" pitchFamily="34" charset="0"/>
                <a:ea typeface="SimSun" pitchFamily="2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chemeClr val="bg1"/>
                </a:solidFill>
                <a:latin typeface="Trebuchet MS" pitchFamily="34" charset="0"/>
                <a:ea typeface="SimSun" pitchFamily="2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chemeClr val="bg1"/>
                </a:solidFill>
                <a:latin typeface="Trebuchet MS" pitchFamily="34" charset="0"/>
                <a:ea typeface="SimSun" pitchFamily="2" charset="-122"/>
              </a:defRPr>
            </a:lvl9pPr>
          </a:lstStyle>
          <a:p>
            <a:pPr eaLnBrk="1" hangingPunct="1">
              <a:buClrTx/>
              <a:buFontTx/>
              <a:buNone/>
            </a:pPr>
            <a:fld id="{46B6EC7C-6579-4511-9F29-9BDFA9397E19}" type="slidenum">
              <a:rPr lang="ru-RU" sz="1200" smtClean="0">
                <a:solidFill>
                  <a:srgbClr val="000000"/>
                </a:solidFill>
                <a:latin typeface="Arial" charset="0"/>
                <a:ea typeface="Arial Unicode MS" pitchFamily="34" charset="-128"/>
                <a:cs typeface="Arial Unicode MS" pitchFamily="34" charset="-128"/>
              </a:rPr>
              <a:pPr eaLnBrk="1" hangingPunct="1">
                <a:buClrTx/>
                <a:buFontTx/>
                <a:buNone/>
              </a:pPr>
              <a:t>34</a:t>
            </a:fld>
            <a:endParaRPr lang="ru-RU" sz="1200" smtClean="0">
              <a:solidFill>
                <a:srgbClr val="000000"/>
              </a:solidFill>
              <a:latin typeface="Arial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4035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2857500" y="514350"/>
            <a:ext cx="3429000" cy="257175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4036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chemeClr val="bg1"/>
                </a:solidFill>
                <a:latin typeface="Trebuchet MS" pitchFamily="34" charset="0"/>
                <a:ea typeface="SimSun" pitchFamily="2" charset="-122"/>
              </a:defRPr>
            </a:lvl1pPr>
            <a:lvl2pPr eaLnBrk="0" hangingPunct="0"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chemeClr val="bg1"/>
                </a:solidFill>
                <a:latin typeface="Trebuchet MS" pitchFamily="34" charset="0"/>
                <a:ea typeface="SimSun" pitchFamily="2" charset="-122"/>
              </a:defRPr>
            </a:lvl2pPr>
            <a:lvl3pPr eaLnBrk="0" hangingPunct="0"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chemeClr val="bg1"/>
                </a:solidFill>
                <a:latin typeface="Trebuchet MS" pitchFamily="34" charset="0"/>
                <a:ea typeface="SimSun" pitchFamily="2" charset="-122"/>
              </a:defRPr>
            </a:lvl3pPr>
            <a:lvl4pPr eaLnBrk="0" hangingPunct="0"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chemeClr val="bg1"/>
                </a:solidFill>
                <a:latin typeface="Trebuchet MS" pitchFamily="34" charset="0"/>
                <a:ea typeface="SimSun" pitchFamily="2" charset="-122"/>
              </a:defRPr>
            </a:lvl4pPr>
            <a:lvl5pPr eaLnBrk="0" hangingPunct="0"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chemeClr val="bg1"/>
                </a:solidFill>
                <a:latin typeface="Trebuchet MS" pitchFamily="34" charset="0"/>
                <a:ea typeface="SimSun" pitchFamily="2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chemeClr val="bg1"/>
                </a:solidFill>
                <a:latin typeface="Trebuchet MS" pitchFamily="34" charset="0"/>
                <a:ea typeface="SimSun" pitchFamily="2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chemeClr val="bg1"/>
                </a:solidFill>
                <a:latin typeface="Trebuchet MS" pitchFamily="34" charset="0"/>
                <a:ea typeface="SimSun" pitchFamily="2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chemeClr val="bg1"/>
                </a:solidFill>
                <a:latin typeface="Trebuchet MS" pitchFamily="34" charset="0"/>
                <a:ea typeface="SimSun" pitchFamily="2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chemeClr val="bg1"/>
                </a:solidFill>
                <a:latin typeface="Trebuchet MS" pitchFamily="34" charset="0"/>
                <a:ea typeface="SimSun" pitchFamily="2" charset="-122"/>
              </a:defRPr>
            </a:lvl9pPr>
          </a:lstStyle>
          <a:p>
            <a:pPr eaLnBrk="1" hangingPunct="1">
              <a:buClrTx/>
              <a:buFontTx/>
              <a:buNone/>
            </a:pPr>
            <a:fld id="{08512C44-0B00-4182-83F3-2C3ACF2A6F68}" type="slidenum">
              <a:rPr lang="ru-RU" sz="1200" smtClean="0">
                <a:solidFill>
                  <a:srgbClr val="000000"/>
                </a:solidFill>
                <a:latin typeface="Arial" charset="0"/>
                <a:ea typeface="Arial Unicode MS" pitchFamily="34" charset="-128"/>
                <a:cs typeface="Arial Unicode MS" pitchFamily="34" charset="-128"/>
              </a:rPr>
              <a:pPr eaLnBrk="1" hangingPunct="1">
                <a:buClrTx/>
                <a:buFontTx/>
                <a:buNone/>
              </a:pPr>
              <a:t>36</a:t>
            </a:fld>
            <a:endParaRPr lang="ru-RU" sz="1200" smtClean="0">
              <a:solidFill>
                <a:srgbClr val="000000"/>
              </a:solidFill>
              <a:latin typeface="Arial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8131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2857500" y="514350"/>
            <a:ext cx="3429000" cy="257175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8132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dirty="0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chemeClr val="bg1"/>
                </a:solidFill>
                <a:latin typeface="Trebuchet MS" pitchFamily="34" charset="0"/>
                <a:ea typeface="SimSun" pitchFamily="2" charset="-122"/>
              </a:defRPr>
            </a:lvl1pPr>
            <a:lvl2pPr eaLnBrk="0" hangingPunct="0"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chemeClr val="bg1"/>
                </a:solidFill>
                <a:latin typeface="Trebuchet MS" pitchFamily="34" charset="0"/>
                <a:ea typeface="SimSun" pitchFamily="2" charset="-122"/>
              </a:defRPr>
            </a:lvl2pPr>
            <a:lvl3pPr eaLnBrk="0" hangingPunct="0"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chemeClr val="bg1"/>
                </a:solidFill>
                <a:latin typeface="Trebuchet MS" pitchFamily="34" charset="0"/>
                <a:ea typeface="SimSun" pitchFamily="2" charset="-122"/>
              </a:defRPr>
            </a:lvl3pPr>
            <a:lvl4pPr eaLnBrk="0" hangingPunct="0"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chemeClr val="bg1"/>
                </a:solidFill>
                <a:latin typeface="Trebuchet MS" pitchFamily="34" charset="0"/>
                <a:ea typeface="SimSun" pitchFamily="2" charset="-122"/>
              </a:defRPr>
            </a:lvl4pPr>
            <a:lvl5pPr eaLnBrk="0" hangingPunct="0"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chemeClr val="bg1"/>
                </a:solidFill>
                <a:latin typeface="Trebuchet MS" pitchFamily="34" charset="0"/>
                <a:ea typeface="SimSun" pitchFamily="2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chemeClr val="bg1"/>
                </a:solidFill>
                <a:latin typeface="Trebuchet MS" pitchFamily="34" charset="0"/>
                <a:ea typeface="SimSun" pitchFamily="2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chemeClr val="bg1"/>
                </a:solidFill>
                <a:latin typeface="Trebuchet MS" pitchFamily="34" charset="0"/>
                <a:ea typeface="SimSun" pitchFamily="2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chemeClr val="bg1"/>
                </a:solidFill>
                <a:latin typeface="Trebuchet MS" pitchFamily="34" charset="0"/>
                <a:ea typeface="SimSun" pitchFamily="2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4400">
                <a:solidFill>
                  <a:schemeClr val="bg1"/>
                </a:solidFill>
                <a:latin typeface="Trebuchet MS" pitchFamily="34" charset="0"/>
                <a:ea typeface="SimSun" pitchFamily="2" charset="-122"/>
              </a:defRPr>
            </a:lvl9pPr>
          </a:lstStyle>
          <a:p>
            <a:pPr eaLnBrk="1" hangingPunct="1">
              <a:buClrTx/>
              <a:buFontTx/>
              <a:buNone/>
            </a:pPr>
            <a:fld id="{499981C0-75C5-47EC-8D8B-C85D567B0F67}" type="slidenum">
              <a:rPr lang="ru-RU" sz="1200" smtClean="0">
                <a:solidFill>
                  <a:srgbClr val="000000"/>
                </a:solidFill>
                <a:latin typeface="Arial" charset="0"/>
                <a:ea typeface="Arial Unicode MS" pitchFamily="34" charset="-128"/>
                <a:cs typeface="Arial Unicode MS" pitchFamily="34" charset="-128"/>
              </a:rPr>
              <a:pPr eaLnBrk="1" hangingPunct="1">
                <a:buClrTx/>
                <a:buFontTx/>
                <a:buNone/>
              </a:pPr>
              <a:t>38</a:t>
            </a:fld>
            <a:endParaRPr lang="ru-RU" sz="1200" smtClean="0">
              <a:solidFill>
                <a:srgbClr val="000000"/>
              </a:solidFill>
              <a:latin typeface="Arial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9155" name="Text Box 1"/>
          <p:cNvSpPr txBox="1">
            <a:spLocks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eaLnBrk="0" hangingPunct="0"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4400">
                <a:solidFill>
                  <a:schemeClr val="bg1"/>
                </a:solidFill>
                <a:latin typeface="Trebuchet MS" pitchFamily="34" charset="0"/>
                <a:ea typeface="SimSun" pitchFamily="2" charset="-122"/>
              </a:defRPr>
            </a:lvl1pPr>
            <a:lvl2pPr eaLnBrk="0" hangingPunct="0"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4400">
                <a:solidFill>
                  <a:schemeClr val="bg1"/>
                </a:solidFill>
                <a:latin typeface="Trebuchet MS" pitchFamily="34" charset="0"/>
                <a:ea typeface="SimSun" pitchFamily="2" charset="-122"/>
              </a:defRPr>
            </a:lvl2pPr>
            <a:lvl3pPr eaLnBrk="0" hangingPunct="0"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4400">
                <a:solidFill>
                  <a:schemeClr val="bg1"/>
                </a:solidFill>
                <a:latin typeface="Trebuchet MS" pitchFamily="34" charset="0"/>
                <a:ea typeface="SimSun" pitchFamily="2" charset="-122"/>
              </a:defRPr>
            </a:lvl3pPr>
            <a:lvl4pPr eaLnBrk="0" hangingPunct="0"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4400">
                <a:solidFill>
                  <a:schemeClr val="bg1"/>
                </a:solidFill>
                <a:latin typeface="Trebuchet MS" pitchFamily="34" charset="0"/>
                <a:ea typeface="SimSun" pitchFamily="2" charset="-122"/>
              </a:defRPr>
            </a:lvl4pPr>
            <a:lvl5pPr eaLnBrk="0" hangingPunct="0"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4400">
                <a:solidFill>
                  <a:schemeClr val="bg1"/>
                </a:solidFill>
                <a:latin typeface="Trebuchet MS" pitchFamily="34" charset="0"/>
                <a:ea typeface="SimSun" pitchFamily="2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4400">
                <a:solidFill>
                  <a:schemeClr val="bg1"/>
                </a:solidFill>
                <a:latin typeface="Trebuchet MS" pitchFamily="34" charset="0"/>
                <a:ea typeface="SimSun" pitchFamily="2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4400">
                <a:solidFill>
                  <a:schemeClr val="bg1"/>
                </a:solidFill>
                <a:latin typeface="Trebuchet MS" pitchFamily="34" charset="0"/>
                <a:ea typeface="SimSun" pitchFamily="2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4400">
                <a:solidFill>
                  <a:schemeClr val="bg1"/>
                </a:solidFill>
                <a:latin typeface="Trebuchet MS" pitchFamily="34" charset="0"/>
                <a:ea typeface="SimSun" pitchFamily="2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4400">
                <a:solidFill>
                  <a:schemeClr val="bg1"/>
                </a:solidFill>
                <a:latin typeface="Trebuchet MS" pitchFamily="34" charset="0"/>
                <a:ea typeface="SimSun" pitchFamily="2" charset="-122"/>
              </a:defRPr>
            </a:lvl9pPr>
          </a:lstStyle>
          <a:p>
            <a:pPr algn="r" eaLnBrk="1" hangingPunct="1">
              <a:buClrTx/>
              <a:buFontTx/>
              <a:buNone/>
            </a:pPr>
            <a:fld id="{79389A60-09F8-40AA-91B6-85D556F47F9A}" type="slidenum">
              <a:rPr lang="ru-RU" sz="1200" b="0">
                <a:solidFill>
                  <a:srgbClr val="000000"/>
                </a:solidFill>
                <a:latin typeface="Arial" charset="0"/>
              </a:rPr>
              <a:pPr algn="r" eaLnBrk="1" hangingPunct="1">
                <a:buClrTx/>
                <a:buFontTx/>
                <a:buNone/>
              </a:pPr>
              <a:t>38</a:t>
            </a:fld>
            <a:endParaRPr lang="ru-RU" sz="1200" b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49156" name="Rectangle 2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2857500" y="514350"/>
            <a:ext cx="3429000" cy="2571750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9157" name="Rectangle 3"/>
          <p:cNvSpPr txBox="1">
            <a:spLocks noGrp="1" noChangeArrowheads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ts val="450"/>
              </a:spcBef>
              <a:buClrTx/>
              <a:buFontTx/>
              <a:buNone/>
            </a:pPr>
            <a:endParaRPr lang="ru-RU" smtClean="0">
              <a:latin typeface="Arial" charset="0"/>
              <a:ea typeface="SimSun" pitchFamily="2" charset="-122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697847F-6A39-48DC-868B-E1D999E1D841}" type="slidenum">
              <a:rPr lang="ru-RU" smtClean="0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04466031"/>
      </p:ext>
    </p:extLst>
  </p:cSld>
  <p:clrMapOvr>
    <a:masterClrMapping/>
  </p:clrMapOvr>
  <p:transition advClick="0">
    <p:pull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E15753E-9664-4599-AF7E-4E15CD7772A4}" type="datetimeFigureOut">
              <a:rPr lang="ru-RU" smtClean="0"/>
              <a:pPr/>
              <a:t>25.08.2022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79990CE-5A11-4C89-AB32-59D1747A2F8C}" type="slidenum">
              <a:rPr lang="ru-RU" smtClean="0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72817318"/>
      </p:ext>
    </p:extLst>
  </p:cSld>
  <p:clrMapOvr>
    <a:masterClrMapping/>
  </p:clrMapOvr>
  <p:transition advClick="0">
    <p:pull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A6D7B2B-A314-46E5-BD83-BA0B1DCC9E39}" type="datetimeFigureOut">
              <a:rPr lang="ru-RU" smtClean="0"/>
              <a:pPr/>
              <a:t>25.08.2022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2A7E11C-2BEB-47EB-ACED-977F7674C283}" type="slidenum">
              <a:rPr lang="ru-RU" smtClean="0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81886245"/>
      </p:ext>
    </p:extLst>
  </p:cSld>
  <p:clrMapOvr>
    <a:masterClrMapping/>
  </p:clrMapOvr>
  <p:transition advClick="0">
    <p:pull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CBD01FA-AE75-44C3-88A0-785390F18349}" type="datetimeFigureOut">
              <a:rPr lang="ru-RU" smtClean="0"/>
              <a:pPr/>
              <a:t>25.08.2022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B1116C7-7643-44F9-BFE1-D8B61E0531F2}" type="slidenum">
              <a:rPr lang="ru-RU" smtClean="0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62131547"/>
      </p:ext>
    </p:extLst>
  </p:cSld>
  <p:clrMapOvr>
    <a:masterClrMapping/>
  </p:clrMapOvr>
  <p:transition advClick="0">
    <p:pull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5094F0F-4FB1-4144-B387-65B0C0478E35}" type="datetimeFigureOut">
              <a:rPr lang="ru-RU" smtClean="0"/>
              <a:pPr/>
              <a:t>25.08.2022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C554762-7C5C-4DDB-A37B-22F97B6E09B1}" type="slidenum">
              <a:rPr lang="ru-RU" smtClean="0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95415842"/>
      </p:ext>
    </p:extLst>
  </p:cSld>
  <p:clrMapOvr>
    <a:masterClrMapping/>
  </p:clrMapOvr>
  <p:transition advClick="0">
    <p:pull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4B938A8-FB29-4F16-B708-5F357FC94B39}" type="datetimeFigureOut">
              <a:rPr lang="ru-RU" smtClean="0"/>
              <a:pPr/>
              <a:t>25.08.2022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7421348-2141-43C4-B159-2EF8A3511CAB}" type="slidenum">
              <a:rPr lang="ru-RU" smtClean="0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39084085"/>
      </p:ext>
    </p:extLst>
  </p:cSld>
  <p:clrMapOvr>
    <a:masterClrMapping/>
  </p:clrMapOvr>
  <p:transition advClick="0">
    <p:pull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E174418-F709-40A3-B9E5-CD0BBF295465}" type="datetimeFigureOut">
              <a:rPr lang="ru-RU" smtClean="0"/>
              <a:pPr/>
              <a:t>25.08.2022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81E8878-8DF5-46D6-B4F7-531B09A73661}" type="slidenum">
              <a:rPr lang="ru-RU" smtClean="0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67547932"/>
      </p:ext>
    </p:extLst>
  </p:cSld>
  <p:clrMapOvr>
    <a:masterClrMapping/>
  </p:clrMapOvr>
  <p:transition advClick="0">
    <p:pull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E21B358-5983-4BD9-8AB4-7179E7BFEE98}" type="datetimeFigureOut">
              <a:rPr lang="ru-RU" smtClean="0"/>
              <a:pPr/>
              <a:t>25.08.2022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07FB845-B31F-41C8-969D-F6D30621A087}" type="slidenum">
              <a:rPr lang="ru-RU" smtClean="0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52702843"/>
      </p:ext>
    </p:extLst>
  </p:cSld>
  <p:clrMapOvr>
    <a:masterClrMapping/>
  </p:clrMapOvr>
  <p:transition advClick="0">
    <p:pull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68E2276-7B69-429B-A07B-61A80993896E}" type="datetimeFigureOut">
              <a:rPr lang="ru-RU" smtClean="0"/>
              <a:pPr/>
              <a:t>25.08.2022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87C03A-6FBE-4E13-B583-36BEE57D6F51}" type="slidenum">
              <a:rPr lang="ru-RU" smtClean="0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99948249"/>
      </p:ext>
    </p:extLst>
  </p:cSld>
  <p:clrMapOvr>
    <a:masterClrMapping/>
  </p:clrMapOvr>
  <p:transition advClick="0">
    <p:pull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352D728-387F-4E8B-B8AC-410419600C27}" type="datetimeFigureOut">
              <a:rPr lang="ru-RU" smtClean="0"/>
              <a:pPr/>
              <a:t>25.08.2022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8103945-33F7-4A99-854A-58582CF6492B}" type="slidenum">
              <a:rPr lang="ru-RU" smtClean="0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25595898"/>
      </p:ext>
    </p:extLst>
  </p:cSld>
  <p:clrMapOvr>
    <a:masterClrMapping/>
  </p:clrMapOvr>
  <p:transition advClick="0">
    <p:pull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F164577-8CF8-4520-BAE0-31C155FA9415}" type="datetimeFigureOut">
              <a:rPr lang="ru-RU" smtClean="0"/>
              <a:pPr/>
              <a:t>25.08.2022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B02C624-51EF-4C99-8365-5220CEFFF6FA}" type="slidenum">
              <a:rPr lang="ru-RU" smtClean="0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20185116"/>
      </p:ext>
    </p:extLst>
  </p:cSld>
  <p:clrMapOvr>
    <a:masterClrMapping/>
  </p:clrMapOvr>
  <p:transition advClick="0">
    <p:pull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ru-RU" smtClean="0"/>
              <a:t>Образец заголовка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400">
                <a:solidFill>
                  <a:schemeClr val="tx1"/>
                </a:solidFill>
              </a:defRPr>
            </a:lvl1pPr>
          </a:lstStyle>
          <a:p>
            <a:fld id="{585885E4-80F0-46E0-A931-F6DB0FDDE676}" type="datetimeFigureOut">
              <a:rPr lang="ru-RU" smtClean="0"/>
              <a:pPr/>
              <a:t>25.08.2022</a:t>
            </a:fld>
            <a:endParaRPr lang="ru-RU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endParaRPr lang="ru-RU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1A63D969-1FE8-451C-8A60-5DEC1EADE9BF}" type="slidenum">
              <a:rPr lang="ru-RU" smtClean="0"/>
              <a:pPr>
                <a:defRPr/>
              </a:pPr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5" r:id="rId1"/>
    <p:sldLayoutId id="2147483846" r:id="rId2"/>
    <p:sldLayoutId id="2147483847" r:id="rId3"/>
    <p:sldLayoutId id="2147483848" r:id="rId4"/>
    <p:sldLayoutId id="2147483849" r:id="rId5"/>
    <p:sldLayoutId id="2147483850" r:id="rId6"/>
    <p:sldLayoutId id="2147483851" r:id="rId7"/>
    <p:sldLayoutId id="2147483852" r:id="rId8"/>
    <p:sldLayoutId id="2147483853" r:id="rId9"/>
    <p:sldLayoutId id="2147483854" r:id="rId10"/>
    <p:sldLayoutId id="2147483855" r:id="rId11"/>
  </p:sldLayoutIdLst>
  <p:transition advClick="0">
    <p:pull/>
  </p:transition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7" Type="http://schemas.openxmlformats.org/officeDocument/2006/relationships/image" Target="../media/image25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7" Type="http://schemas.openxmlformats.org/officeDocument/2006/relationships/image" Target="../media/image34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jpeg"/><Relationship Id="rId5" Type="http://schemas.openxmlformats.org/officeDocument/2006/relationships/image" Target="../media/image32.jpeg"/><Relationship Id="rId4" Type="http://schemas.openxmlformats.org/officeDocument/2006/relationships/image" Target="../media/image31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jpeg"/><Relationship Id="rId5" Type="http://schemas.openxmlformats.org/officeDocument/2006/relationships/image" Target="../media/image44.jpeg"/><Relationship Id="rId4" Type="http://schemas.openxmlformats.org/officeDocument/2006/relationships/image" Target="../media/image43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9.jpg"/><Relationship Id="rId4" Type="http://schemas.openxmlformats.org/officeDocument/2006/relationships/image" Target="../media/image48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7" Type="http://schemas.openxmlformats.org/officeDocument/2006/relationships/image" Target="../media/image55.pn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jpg"/><Relationship Id="rId5" Type="http://schemas.openxmlformats.org/officeDocument/2006/relationships/image" Target="../media/image53.jpeg"/><Relationship Id="rId4" Type="http://schemas.openxmlformats.org/officeDocument/2006/relationships/image" Target="../media/image5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12" Type="http://schemas.openxmlformats.org/officeDocument/2006/relationships/image" Target="../media/image69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jpeg"/><Relationship Id="rId11" Type="http://schemas.openxmlformats.org/officeDocument/2006/relationships/image" Target="../media/image68.png"/><Relationship Id="rId5" Type="http://schemas.openxmlformats.org/officeDocument/2006/relationships/image" Target="../media/image62.png"/><Relationship Id="rId10" Type="http://schemas.openxmlformats.org/officeDocument/2006/relationships/image" Target="../media/image67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5.jpe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jpeg"/><Relationship Id="rId13" Type="http://schemas.openxmlformats.org/officeDocument/2006/relationships/image" Target="../media/image87.jpeg"/><Relationship Id="rId3" Type="http://schemas.openxmlformats.org/officeDocument/2006/relationships/image" Target="../media/image77.jpeg"/><Relationship Id="rId7" Type="http://schemas.openxmlformats.org/officeDocument/2006/relationships/image" Target="../media/image81.jpeg"/><Relationship Id="rId12" Type="http://schemas.openxmlformats.org/officeDocument/2006/relationships/image" Target="../media/image86.jpeg"/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0.jpeg"/><Relationship Id="rId11" Type="http://schemas.openxmlformats.org/officeDocument/2006/relationships/image" Target="../media/image85.jpeg"/><Relationship Id="rId5" Type="http://schemas.openxmlformats.org/officeDocument/2006/relationships/image" Target="../media/image79.jpeg"/><Relationship Id="rId10" Type="http://schemas.openxmlformats.org/officeDocument/2006/relationships/image" Target="../media/image84.jpeg"/><Relationship Id="rId4" Type="http://schemas.openxmlformats.org/officeDocument/2006/relationships/image" Target="../media/image78.jpeg"/><Relationship Id="rId9" Type="http://schemas.openxmlformats.org/officeDocument/2006/relationships/image" Target="../media/image83.jpeg"/><Relationship Id="rId14" Type="http://schemas.openxmlformats.org/officeDocument/2006/relationships/image" Target="../media/image88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1836673" y="1412776"/>
            <a:ext cx="6191712" cy="2369880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extrusionH="57150" prstMaterial="softEdge">
              <a:bevelT w="29210" h="16510" prst="angle"/>
              <a:contourClr>
                <a:schemeClr val="accent4">
                  <a:alpha val="95000"/>
                </a:schemeClr>
              </a:contourClr>
            </a:sp3d>
          </a:bodyPr>
          <a:lstStyle/>
          <a:p>
            <a:pPr algn="ctr">
              <a:buClr>
                <a:srgbClr val="000000"/>
              </a:buClr>
              <a:buSzPct val="100000"/>
              <a:buFont typeface="Times New Roman" pitchFamily="16" charset="0"/>
              <a:buNone/>
              <a:defRPr/>
            </a:pPr>
            <a:r>
              <a:rPr lang="ru-RU" sz="3600" dirty="0" smtClean="0">
                <a:ln>
                  <a:prstDash val="solid"/>
                </a:ln>
                <a:solidFill>
                  <a:schemeClr val="tx1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</a:effectLst>
                <a:ea typeface="SimSun" charset="-122"/>
                <a:cs typeface="+mn-cs"/>
              </a:rPr>
              <a:t>«</a:t>
            </a:r>
            <a:r>
              <a:rPr lang="ru-RU" sz="2800" dirty="0" smtClean="0">
                <a:ln>
                  <a:prstDash val="solid"/>
                </a:ln>
                <a:solidFill>
                  <a:schemeClr val="tx1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</a:effectLst>
                <a:ea typeface="SimSun" charset="-122"/>
                <a:cs typeface="+mn-cs"/>
              </a:rPr>
              <a:t>Использование цифровых технологий </a:t>
            </a:r>
          </a:p>
          <a:p>
            <a:pPr algn="ctr">
              <a:buClr>
                <a:srgbClr val="000000"/>
              </a:buClr>
              <a:buSzPct val="100000"/>
              <a:buFont typeface="Times New Roman" pitchFamily="16" charset="0"/>
              <a:buNone/>
              <a:defRPr/>
            </a:pPr>
            <a:r>
              <a:rPr lang="ru-RU" sz="2800" dirty="0" smtClean="0">
                <a:ln>
                  <a:prstDash val="solid"/>
                </a:ln>
                <a:solidFill>
                  <a:schemeClr val="tx1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</a:effectLst>
                <a:ea typeface="SimSun" charset="-122"/>
                <a:cs typeface="+mn-cs"/>
              </a:rPr>
              <a:t>в работе </a:t>
            </a:r>
          </a:p>
          <a:p>
            <a:pPr algn="ctr">
              <a:buClr>
                <a:srgbClr val="000000"/>
              </a:buClr>
              <a:buSzPct val="100000"/>
              <a:buFont typeface="Times New Roman" pitchFamily="16" charset="0"/>
              <a:buNone/>
              <a:defRPr/>
            </a:pPr>
            <a:r>
              <a:rPr lang="ru-RU" sz="2800" dirty="0" smtClean="0">
                <a:ln>
                  <a:prstDash val="solid"/>
                </a:ln>
                <a:solidFill>
                  <a:schemeClr val="tx1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</a:effectLst>
                <a:ea typeface="SimSun" charset="-122"/>
                <a:cs typeface="+mn-cs"/>
              </a:rPr>
              <a:t>классного руководителя коррекционной школы»</a:t>
            </a:r>
            <a:endParaRPr lang="ru-RU" sz="2800" dirty="0">
              <a:ln>
                <a:prstDash val="solid"/>
              </a:ln>
              <a:solidFill>
                <a:schemeClr val="tx1"/>
              </a:solidFill>
              <a:effectLst>
                <a:glow rad="101600">
                  <a:schemeClr val="accent2">
                    <a:satMod val="175000"/>
                    <a:alpha val="40000"/>
                  </a:schemeClr>
                </a:glow>
                <a:outerShdw blurRad="60007" dist="200025" dir="15000000" sy="30000" kx="-1800000" algn="bl" rotWithShape="0">
                  <a:prstClr val="black">
                    <a:alpha val="32000"/>
                  </a:prstClr>
                </a:outerShdw>
              </a:effectLst>
              <a:ea typeface="SimSun" charset="-122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 rot="21260965">
            <a:off x="2161836" y="4053441"/>
            <a:ext cx="5203328" cy="1280874"/>
          </a:xfrm>
          <a:prstGeom prst="roundRect">
            <a:avLst>
              <a:gd name="adj" fmla="val 35946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ru-RU" sz="2000" dirty="0">
                <a:solidFill>
                  <a:schemeClr val="tx1"/>
                </a:solidFill>
                <a:latin typeface="Arial Black" pitchFamily="34" charset="0"/>
              </a:rPr>
              <a:t>Классное руководство </a:t>
            </a:r>
            <a:r>
              <a:rPr lang="ru-RU" sz="2000" dirty="0">
                <a:solidFill>
                  <a:schemeClr val="tx1"/>
                </a:solidFill>
                <a:latin typeface="Lucida Sans"/>
              </a:rPr>
              <a:t>–</a:t>
            </a:r>
            <a:r>
              <a:rPr lang="ru-RU" sz="2000" dirty="0">
                <a:solidFill>
                  <a:schemeClr val="tx1"/>
                </a:solidFill>
                <a:latin typeface="Arial Black" pitchFamily="34" charset="0"/>
              </a:rPr>
              <a:t> это не обязанность, а бесконечное творчество.</a:t>
            </a:r>
          </a:p>
        </p:txBody>
      </p:sp>
      <p:sp>
        <p:nvSpPr>
          <p:cNvPr id="16388" name="TextBox 2"/>
          <p:cNvSpPr txBox="1">
            <a:spLocks noChangeArrowheads="1"/>
          </p:cNvSpPr>
          <p:nvPr/>
        </p:nvSpPr>
        <p:spPr bwMode="auto">
          <a:xfrm>
            <a:off x="5004048" y="5363025"/>
            <a:ext cx="381635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ru-RU" sz="1600" dirty="0">
                <a:solidFill>
                  <a:schemeClr val="tx1"/>
                </a:solidFill>
                <a:latin typeface="Arial Black" pitchFamily="34" charset="0"/>
              </a:rPr>
              <a:t>Классный </a:t>
            </a:r>
            <a:r>
              <a:rPr lang="ru-RU" sz="1600" dirty="0" smtClean="0">
                <a:solidFill>
                  <a:schemeClr val="tx1"/>
                </a:solidFill>
                <a:latin typeface="Arial Black" pitchFamily="34" charset="0"/>
              </a:rPr>
              <a:t>руководитель </a:t>
            </a:r>
          </a:p>
          <a:p>
            <a:pPr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ru-RU" sz="1600" dirty="0" smtClean="0">
                <a:solidFill>
                  <a:schemeClr val="tx1"/>
                </a:solidFill>
                <a:latin typeface="Arial Black" pitchFamily="34" charset="0"/>
              </a:rPr>
              <a:t>3 класса (л)</a:t>
            </a:r>
          </a:p>
          <a:p>
            <a:pPr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ru-RU" sz="1600" dirty="0" smtClean="0">
                <a:solidFill>
                  <a:schemeClr val="tx1"/>
                </a:solidFill>
                <a:latin typeface="Arial Black" pitchFamily="34" charset="0"/>
              </a:rPr>
              <a:t>Доперт Наталья Михайловна</a:t>
            </a:r>
            <a:endParaRPr lang="ru-RU" sz="1600" dirty="0">
              <a:solidFill>
                <a:schemeClr val="tx1"/>
              </a:solidFill>
              <a:latin typeface="Arial Black" pitchFamily="34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1547664" y="548680"/>
            <a:ext cx="586791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914400"/>
            <a:r>
              <a:rPr lang="ru-RU" sz="1400" dirty="0">
                <a:solidFill>
                  <a:srgbClr val="0070C0"/>
                </a:solidFill>
                <a:latin typeface="Arial" charset="0"/>
                <a:ea typeface="+mn-ea"/>
              </a:rPr>
              <a:t>Государственное общеобразовательное  казенное учреждение</a:t>
            </a:r>
          </a:p>
          <a:p>
            <a:pPr lvl="0" algn="ctr" defTabSz="914400"/>
            <a:r>
              <a:rPr lang="ru-RU" sz="1400" dirty="0">
                <a:solidFill>
                  <a:srgbClr val="0070C0"/>
                </a:solidFill>
                <a:latin typeface="Arial" charset="0"/>
                <a:ea typeface="+mn-ea"/>
              </a:rPr>
              <a:t> Иркутской области</a:t>
            </a:r>
          </a:p>
          <a:p>
            <a:pPr lvl="0" algn="ctr" defTabSz="914400"/>
            <a:r>
              <a:rPr lang="ru-RU" sz="1400" dirty="0">
                <a:solidFill>
                  <a:srgbClr val="0070C0"/>
                </a:solidFill>
                <a:latin typeface="Arial" charset="0"/>
                <a:ea typeface="+mn-ea"/>
              </a:rPr>
              <a:t>«Специальная (коррекционная)школа №12 г. Иркутска» 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phonoteka.org/uploads/posts/2021-05/1621682631_2-phonoteka_org-p-fon-obuchenie-gramote-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4332"/>
            <a:ext cx="9144000" cy="6547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1043608" y="620689"/>
            <a:ext cx="7920880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ts val="1695"/>
              </a:lnSpc>
              <a:spcAft>
                <a:spcPts val="845"/>
              </a:spcAft>
            </a:pPr>
            <a:r>
              <a:rPr lang="ru-RU" sz="1600" dirty="0">
                <a:solidFill>
                  <a:srgbClr val="000000"/>
                </a:solidFill>
                <a:latin typeface="Arial Black" panose="020B0A040201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Мониторинг </a:t>
            </a:r>
            <a:r>
              <a:rPr lang="ru-RU" sz="1600" dirty="0" err="1">
                <a:solidFill>
                  <a:srgbClr val="000000"/>
                </a:solidFill>
                <a:latin typeface="Arial Black" panose="020B0A040201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сформированности</a:t>
            </a:r>
            <a:r>
              <a:rPr lang="ru-RU" sz="1600" dirty="0">
                <a:solidFill>
                  <a:srgbClr val="000000"/>
                </a:solidFill>
                <a:latin typeface="Arial Black" panose="020B0A040201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базовых учебных действий (БУД)</a:t>
            </a:r>
            <a:endParaRPr lang="ru-RU" sz="1600" dirty="0">
              <a:solidFill>
                <a:prstClr val="white"/>
              </a:solidFill>
              <a:latin typeface="Arial Black" panose="020B0A040201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 algn="ctr">
              <a:lnSpc>
                <a:spcPts val="1695"/>
              </a:lnSpc>
              <a:spcAft>
                <a:spcPts val="845"/>
              </a:spcAft>
            </a:pPr>
            <a:r>
              <a:rPr lang="ru-RU" sz="1600" dirty="0">
                <a:solidFill>
                  <a:srgbClr val="000000"/>
                </a:solidFill>
                <a:latin typeface="Arial Black" panose="020B0A040201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обучающихся начальных классов с умственной отсталостью.</a:t>
            </a:r>
            <a:endParaRPr lang="ru-RU" sz="1600" dirty="0">
              <a:solidFill>
                <a:prstClr val="white"/>
              </a:solidFill>
              <a:latin typeface="Arial Black" panose="020B0A040201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251520" y="1251631"/>
            <a:ext cx="8712968" cy="8827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07000"/>
              </a:lnSpc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Arial Black" panose="020B0A040201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Таблицы </a:t>
            </a:r>
            <a:r>
              <a:rPr lang="ru-RU" sz="1600" dirty="0" err="1">
                <a:solidFill>
                  <a:srgbClr val="000000"/>
                </a:solidFill>
                <a:latin typeface="Arial Black" panose="020B0A040201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сформированности</a:t>
            </a:r>
            <a:r>
              <a:rPr lang="ru-RU" sz="1600" dirty="0">
                <a:solidFill>
                  <a:srgbClr val="000000"/>
                </a:solidFill>
                <a:latin typeface="Arial Black" panose="020B0A040201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базовых учебных действий, обучающихся с УО 1-4 классов</a:t>
            </a:r>
            <a:endParaRPr lang="ru-RU" sz="1600" dirty="0">
              <a:solidFill>
                <a:prstClr val="white"/>
              </a:solidFill>
              <a:latin typeface="Arial Black" panose="020B0A040201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 algn="ctr">
              <a:lnSpc>
                <a:spcPct val="107000"/>
              </a:lnSpc>
              <a:spcAft>
                <a:spcPts val="0"/>
              </a:spcAft>
            </a:pPr>
            <a:r>
              <a:rPr lang="ru-RU" sz="1600" dirty="0">
                <a:solidFill>
                  <a:srgbClr val="000000"/>
                </a:solidFill>
                <a:latin typeface="Arial Black" panose="020B0A040201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за 2021 -2022 учебный год</a:t>
            </a:r>
            <a:endParaRPr lang="ru-RU" sz="1600" dirty="0">
              <a:latin typeface="Arial Black" panose="020B0A04020102020204" pitchFamily="34" charset="0"/>
            </a:endParaRPr>
          </a:p>
        </p:txBody>
      </p:sp>
      <p:graphicFrame>
        <p:nvGraphicFramePr>
          <p:cNvPr id="6" name="Таблица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4436038"/>
              </p:ext>
            </p:extLst>
          </p:nvPr>
        </p:nvGraphicFramePr>
        <p:xfrm>
          <a:off x="251516" y="2134376"/>
          <a:ext cx="8712974" cy="4513685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358810">
                  <a:extLst>
                    <a:ext uri="{9D8B030D-6E8A-4147-A177-3AD203B41FA5}">
                      <a16:colId xmlns:a16="http://schemas.microsoft.com/office/drawing/2014/main" val="3440208316"/>
                    </a:ext>
                  </a:extLst>
                </a:gridCol>
                <a:gridCol w="721314">
                  <a:extLst>
                    <a:ext uri="{9D8B030D-6E8A-4147-A177-3AD203B41FA5}">
                      <a16:colId xmlns:a16="http://schemas.microsoft.com/office/drawing/2014/main" val="351284261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262897525"/>
                    </a:ext>
                  </a:extLst>
                </a:gridCol>
                <a:gridCol w="703175">
                  <a:extLst>
                    <a:ext uri="{9D8B030D-6E8A-4147-A177-3AD203B41FA5}">
                      <a16:colId xmlns:a16="http://schemas.microsoft.com/office/drawing/2014/main" val="824582581"/>
                    </a:ext>
                  </a:extLst>
                </a:gridCol>
                <a:gridCol w="366931">
                  <a:extLst>
                    <a:ext uri="{9D8B030D-6E8A-4147-A177-3AD203B41FA5}">
                      <a16:colId xmlns:a16="http://schemas.microsoft.com/office/drawing/2014/main" val="152171990"/>
                    </a:ext>
                  </a:extLst>
                </a:gridCol>
                <a:gridCol w="361856">
                  <a:extLst>
                    <a:ext uri="{9D8B030D-6E8A-4147-A177-3AD203B41FA5}">
                      <a16:colId xmlns:a16="http://schemas.microsoft.com/office/drawing/2014/main" val="3196497372"/>
                    </a:ext>
                  </a:extLst>
                </a:gridCol>
                <a:gridCol w="365410">
                  <a:extLst>
                    <a:ext uri="{9D8B030D-6E8A-4147-A177-3AD203B41FA5}">
                      <a16:colId xmlns:a16="http://schemas.microsoft.com/office/drawing/2014/main" val="2844763988"/>
                    </a:ext>
                  </a:extLst>
                </a:gridCol>
                <a:gridCol w="367946">
                  <a:extLst>
                    <a:ext uri="{9D8B030D-6E8A-4147-A177-3AD203B41FA5}">
                      <a16:colId xmlns:a16="http://schemas.microsoft.com/office/drawing/2014/main" val="3499543144"/>
                    </a:ext>
                  </a:extLst>
                </a:gridCol>
                <a:gridCol w="503958">
                  <a:extLst>
                    <a:ext uri="{9D8B030D-6E8A-4147-A177-3AD203B41FA5}">
                      <a16:colId xmlns:a16="http://schemas.microsoft.com/office/drawing/2014/main" val="3527802205"/>
                    </a:ext>
                  </a:extLst>
                </a:gridCol>
                <a:gridCol w="503958">
                  <a:extLst>
                    <a:ext uri="{9D8B030D-6E8A-4147-A177-3AD203B41FA5}">
                      <a16:colId xmlns:a16="http://schemas.microsoft.com/office/drawing/2014/main" val="1234134005"/>
                    </a:ext>
                  </a:extLst>
                </a:gridCol>
                <a:gridCol w="503454">
                  <a:extLst>
                    <a:ext uri="{9D8B030D-6E8A-4147-A177-3AD203B41FA5}">
                      <a16:colId xmlns:a16="http://schemas.microsoft.com/office/drawing/2014/main" val="324505942"/>
                    </a:ext>
                  </a:extLst>
                </a:gridCol>
                <a:gridCol w="503454">
                  <a:extLst>
                    <a:ext uri="{9D8B030D-6E8A-4147-A177-3AD203B41FA5}">
                      <a16:colId xmlns:a16="http://schemas.microsoft.com/office/drawing/2014/main" val="2271980319"/>
                    </a:ext>
                  </a:extLst>
                </a:gridCol>
                <a:gridCol w="503454">
                  <a:extLst>
                    <a:ext uri="{9D8B030D-6E8A-4147-A177-3AD203B41FA5}">
                      <a16:colId xmlns:a16="http://schemas.microsoft.com/office/drawing/2014/main" val="1817868308"/>
                    </a:ext>
                  </a:extLst>
                </a:gridCol>
                <a:gridCol w="503454">
                  <a:extLst>
                    <a:ext uri="{9D8B030D-6E8A-4147-A177-3AD203B41FA5}">
                      <a16:colId xmlns:a16="http://schemas.microsoft.com/office/drawing/2014/main" val="457098551"/>
                    </a:ext>
                  </a:extLst>
                </a:gridCol>
                <a:gridCol w="717606">
                  <a:extLst>
                    <a:ext uri="{9D8B030D-6E8A-4147-A177-3AD203B41FA5}">
                      <a16:colId xmlns:a16="http://schemas.microsoft.com/office/drawing/2014/main" val="740087004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2302270101"/>
                    </a:ext>
                  </a:extLst>
                </a:gridCol>
                <a:gridCol w="504058">
                  <a:extLst>
                    <a:ext uri="{9D8B030D-6E8A-4147-A177-3AD203B41FA5}">
                      <a16:colId xmlns:a16="http://schemas.microsoft.com/office/drawing/2014/main" val="2046938598"/>
                    </a:ext>
                  </a:extLst>
                </a:gridCol>
              </a:tblGrid>
              <a:tr h="430528"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800" dirty="0">
                          <a:effectLst/>
                        </a:rPr>
                        <a:t>№ </a:t>
                      </a:r>
                      <a:r>
                        <a:rPr lang="ru-RU" sz="900" dirty="0">
                          <a:effectLst/>
                        </a:rPr>
                        <a:t>п/п</a:t>
                      </a:r>
                      <a:endParaRPr lang="ru-RU" sz="800" dirty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 dirty="0">
                          <a:effectLst/>
                        </a:rPr>
                        <a:t> </a:t>
                      </a:r>
                      <a:endParaRPr lang="ru-RU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771" marR="51771" marT="0" marB="0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 dirty="0">
                          <a:effectLst/>
                        </a:rPr>
                        <a:t>ФИО обучающегося</a:t>
                      </a:r>
                      <a:endParaRPr lang="ru-RU" sz="800" dirty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 dirty="0">
                          <a:effectLst/>
                        </a:rPr>
                        <a:t> </a:t>
                      </a:r>
                      <a:endParaRPr lang="ru-RU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771" marR="51771" marT="0" marB="0"/>
                </a:tc>
                <a:tc gridSpan="14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 dirty="0">
                          <a:effectLst/>
                        </a:rPr>
                        <a:t>Результаты формирования </a:t>
                      </a:r>
                      <a:r>
                        <a:rPr lang="ru-RU" sz="1100" dirty="0">
                          <a:effectLst/>
                        </a:rPr>
                        <a:t>регулятивных базовых</a:t>
                      </a:r>
                      <a:r>
                        <a:rPr lang="ru-RU" sz="900" dirty="0">
                          <a:effectLst/>
                        </a:rPr>
                        <a:t> учебных действий</a:t>
                      </a:r>
                      <a:endParaRPr lang="ru-RU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771" marR="51771" marT="0" marB="0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 dirty="0">
                          <a:effectLst/>
                        </a:rPr>
                        <a:t>Средний </a:t>
                      </a:r>
                      <a:r>
                        <a:rPr lang="ru-RU" sz="900" dirty="0" smtClean="0">
                          <a:effectLst/>
                        </a:rPr>
                        <a:t>балл</a:t>
                      </a:r>
                      <a:endParaRPr lang="ru-RU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771" marR="51771" marT="0" marB="0"/>
                </a:tc>
                <a:extLst>
                  <a:ext uri="{0D108BD9-81ED-4DB2-BD59-A6C34878D82A}">
                    <a16:rowId xmlns:a16="http://schemas.microsoft.com/office/drawing/2014/main" val="4059451953"/>
                  </a:ext>
                </a:extLst>
              </a:tr>
              <a:tr h="1475586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71755" marR="71755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 dirty="0">
                          <a:effectLst/>
                        </a:rPr>
                        <a:t>умеет входить и выходить из класса со звонком</a:t>
                      </a:r>
                      <a:endParaRPr lang="ru-RU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771" marR="51771" marT="0" marB="0" vert="vert270"/>
                </a:tc>
                <a:tc>
                  <a:txBody>
                    <a:bodyPr/>
                    <a:lstStyle/>
                    <a:p>
                      <a:pPr marL="71755" marR="71755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 dirty="0">
                          <a:effectLst/>
                        </a:rPr>
                        <a:t>умеет ориентироваться в пространстве класса (зала, учебного помещения), школы</a:t>
                      </a:r>
                      <a:endParaRPr lang="ru-RU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771" marR="51771" marT="0" marB="0" vert="vert270"/>
                </a:tc>
                <a:tc>
                  <a:txBody>
                    <a:bodyPr/>
                    <a:lstStyle/>
                    <a:p>
                      <a:pPr marL="71755" marR="71755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 dirty="0">
                          <a:effectLst/>
                        </a:rPr>
                        <a:t>умеет пользоваться учебной мебелью</a:t>
                      </a:r>
                      <a:endParaRPr lang="ru-RU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771" marR="51771" marT="0" marB="0" vert="vert270"/>
                </a:tc>
                <a:tc>
                  <a:txBody>
                    <a:bodyPr/>
                    <a:lstStyle/>
                    <a:p>
                      <a:pPr marL="71755" marR="71755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 dirty="0">
                          <a:effectLst/>
                        </a:rPr>
                        <a:t>умеет передвигаться по школе, находить свой класс</a:t>
                      </a:r>
                      <a:endParaRPr lang="ru-RU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771" marR="51771" marT="0" marB="0" vert="vert270"/>
                </a:tc>
                <a:tc>
                  <a:txBody>
                    <a:bodyPr/>
                    <a:lstStyle/>
                    <a:p>
                      <a:pPr marL="71755" marR="71755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 dirty="0">
                          <a:effectLst/>
                        </a:rPr>
                        <a:t>умеет поднимать руку</a:t>
                      </a:r>
                      <a:endParaRPr lang="ru-RU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771" marR="51771" marT="0" marB="0" vert="vert270"/>
                </a:tc>
                <a:tc>
                  <a:txBody>
                    <a:bodyPr/>
                    <a:lstStyle/>
                    <a:p>
                      <a:pPr marL="71755" marR="71755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 dirty="0">
                          <a:effectLst/>
                        </a:rPr>
                        <a:t>умеет работать с учебными принадлежностями</a:t>
                      </a:r>
                      <a:endParaRPr lang="ru-RU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771" marR="51771" marT="0" marB="0" vert="vert270"/>
                </a:tc>
                <a:tc>
                  <a:txBody>
                    <a:bodyPr/>
                    <a:lstStyle/>
                    <a:p>
                      <a:pPr marL="71755" marR="71755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 dirty="0">
                          <a:effectLst/>
                        </a:rPr>
                        <a:t>умеет  организовывать  рабочее место</a:t>
                      </a:r>
                      <a:endParaRPr lang="ru-RU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771" marR="51771" marT="0" marB="0" vert="vert270"/>
                </a:tc>
                <a:tc>
                  <a:txBody>
                    <a:bodyPr/>
                    <a:lstStyle/>
                    <a:p>
                      <a:pPr marL="71755" marR="71755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 dirty="0">
                          <a:effectLst/>
                        </a:rPr>
                        <a:t>умеет принимать цели и произвольно включаться в деятельность</a:t>
                      </a:r>
                      <a:endParaRPr lang="ru-RU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771" marR="51771" marT="0" marB="0" vert="vert270"/>
                </a:tc>
                <a:tc>
                  <a:txBody>
                    <a:bodyPr/>
                    <a:lstStyle/>
                    <a:p>
                      <a:pPr marL="71755" marR="71755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 dirty="0">
                          <a:effectLst/>
                        </a:rPr>
                        <a:t>способен следовать предложенному плану и работать в общем темпе</a:t>
                      </a:r>
                      <a:endParaRPr lang="ru-RU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771" marR="51771" marT="0" marB="0" vert="vert270"/>
                </a:tc>
                <a:tc>
                  <a:txBody>
                    <a:bodyPr/>
                    <a:lstStyle/>
                    <a:p>
                      <a:pPr marL="71755" marR="71755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 dirty="0">
                          <a:effectLst/>
                        </a:rPr>
                        <a:t>способен активно участвовать в деятельности</a:t>
                      </a:r>
                      <a:endParaRPr lang="ru-RU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771" marR="51771" marT="0" marB="0" vert="vert270"/>
                </a:tc>
                <a:tc>
                  <a:txBody>
                    <a:bodyPr/>
                    <a:lstStyle/>
                    <a:p>
                      <a:pPr marL="71755" marR="71755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 dirty="0">
                          <a:effectLst/>
                        </a:rPr>
                        <a:t>способен  контролировать и оценивать свои действия и  действия одноклассников</a:t>
                      </a:r>
                      <a:endParaRPr lang="ru-RU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771" marR="51771" marT="0" marB="0" vert="vert270"/>
                </a:tc>
                <a:tc>
                  <a:txBody>
                    <a:bodyPr/>
                    <a:lstStyle/>
                    <a:p>
                      <a:pPr marL="71755" marR="71755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 dirty="0">
                          <a:effectLst/>
                        </a:rPr>
                        <a:t>умеет  принимать оценку деятельности</a:t>
                      </a:r>
                      <a:endParaRPr lang="ru-RU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771" marR="51771" marT="0" marB="0" vert="vert270"/>
                </a:tc>
                <a:tc>
                  <a:txBody>
                    <a:bodyPr/>
                    <a:lstStyle/>
                    <a:p>
                      <a:pPr marL="71755" marR="71755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 dirty="0">
                          <a:effectLst/>
                        </a:rPr>
                        <a:t>способен  оценивать свою деятельность с учётом предложенных  критериев</a:t>
                      </a:r>
                      <a:endParaRPr lang="ru-RU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771" marR="51771" marT="0" marB="0" vert="vert270"/>
                </a:tc>
                <a:tc>
                  <a:txBody>
                    <a:bodyPr/>
                    <a:lstStyle/>
                    <a:p>
                      <a:pPr marL="71755" marR="71755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 dirty="0">
                          <a:effectLst/>
                        </a:rPr>
                        <a:t>способен  корректировать свою деятельность, учитывая выявленные недочёты</a:t>
                      </a:r>
                      <a:endParaRPr lang="ru-RU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771" marR="51771" marT="0" marB="0" vert="vert270"/>
                </a:tc>
                <a:tc>
                  <a:txBody>
                    <a:bodyPr/>
                    <a:lstStyle/>
                    <a:p>
                      <a:pPr marL="71755" marR="71755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 dirty="0">
                          <a:effectLst/>
                        </a:rPr>
                        <a:t> </a:t>
                      </a:r>
                      <a:endParaRPr lang="ru-RU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771" marR="51771" marT="0" marB="0" vert="vert270"/>
                </a:tc>
                <a:extLst>
                  <a:ext uri="{0D108BD9-81ED-4DB2-BD59-A6C34878D82A}">
                    <a16:rowId xmlns:a16="http://schemas.microsoft.com/office/drawing/2014/main" val="1493888002"/>
                  </a:ext>
                </a:extLst>
              </a:tr>
              <a:tr h="38106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effectLst/>
                        </a:rPr>
                        <a:t>1</a:t>
                      </a:r>
                      <a:endParaRPr lang="ru-RU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771" marR="51771" marT="0" marB="0"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 marL="51771" marR="51771" marT="0" marB="0"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 marL="51771" marR="51771" marT="0" marB="0"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 marL="51771" marR="51771" marT="0" marB="0"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 marL="51771" marR="51771" marT="0" marB="0"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 marL="51771" marR="51771" marT="0" marB="0"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 marL="51771" marR="51771" marT="0" marB="0"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 marL="51771" marR="51771" marT="0" marB="0"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 marL="51771" marR="51771" marT="0" marB="0"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 marL="51771" marR="51771" marT="0" marB="0"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 marL="51771" marR="51771" marT="0" marB="0"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 marL="51771" marR="51771" marT="0" marB="0"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 marL="51771" marR="51771" marT="0" marB="0"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 marL="51771" marR="51771" marT="0" marB="0"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 marL="51771" marR="51771" marT="0" marB="0"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 marL="51771" marR="51771" marT="0" marB="0"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 marL="51771" marR="51771" marT="0" marB="0"/>
                </a:tc>
                <a:extLst>
                  <a:ext uri="{0D108BD9-81ED-4DB2-BD59-A6C34878D82A}">
                    <a16:rowId xmlns:a16="http://schemas.microsoft.com/office/drawing/2014/main" val="284843502"/>
                  </a:ext>
                </a:extLst>
              </a:tr>
              <a:tr h="38106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effectLst/>
                        </a:rPr>
                        <a:t>2</a:t>
                      </a:r>
                      <a:endParaRPr lang="ru-RU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771" marR="51771" marT="0" marB="0"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 marL="51771" marR="51771" marT="0" marB="0"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 marL="51771" marR="51771" marT="0" marB="0"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 marL="51771" marR="51771" marT="0" marB="0"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 marL="51771" marR="51771" marT="0" marB="0"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 marL="51771" marR="51771" marT="0" marB="0"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 marL="51771" marR="51771" marT="0" marB="0"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 marL="51771" marR="51771" marT="0" marB="0"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 marL="51771" marR="51771" marT="0" marB="0"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 marL="51771" marR="51771" marT="0" marB="0"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 marL="51771" marR="51771" marT="0" marB="0"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 marL="51771" marR="51771" marT="0" marB="0"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 marL="51771" marR="51771" marT="0" marB="0"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 marL="51771" marR="51771" marT="0" marB="0"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 marL="51771" marR="51771" marT="0" marB="0"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 marL="51771" marR="51771" marT="0" marB="0"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 marL="51771" marR="51771" marT="0" marB="0"/>
                </a:tc>
                <a:extLst>
                  <a:ext uri="{0D108BD9-81ED-4DB2-BD59-A6C34878D82A}">
                    <a16:rowId xmlns:a16="http://schemas.microsoft.com/office/drawing/2014/main" val="4252234977"/>
                  </a:ext>
                </a:extLst>
              </a:tr>
              <a:tr h="69252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effectLst/>
                        </a:rPr>
                        <a:t>3</a:t>
                      </a:r>
                      <a:endParaRPr lang="ru-RU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771" marR="51771" marT="0" marB="0"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 marL="51771" marR="51771" marT="0" marB="0"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 marL="51771" marR="51771" marT="0" marB="0"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 marL="51771" marR="51771" marT="0" marB="0"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 marL="51771" marR="51771" marT="0" marB="0"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 marL="51771" marR="51771" marT="0" marB="0"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 marL="51771" marR="51771" marT="0" marB="0"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 marL="51771" marR="51771" marT="0" marB="0"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 marL="51771" marR="51771" marT="0" marB="0"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 marL="51771" marR="51771" marT="0" marB="0"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 marL="51771" marR="51771" marT="0" marB="0"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 marL="51771" marR="51771" marT="0" marB="0"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 marL="51771" marR="51771" marT="0" marB="0"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 marL="51771" marR="51771" marT="0" marB="0"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 marL="51771" marR="51771" marT="0" marB="0"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 marL="51771" marR="51771" marT="0" marB="0"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 marL="51771" marR="51771" marT="0" marB="0"/>
                </a:tc>
                <a:extLst>
                  <a:ext uri="{0D108BD9-81ED-4DB2-BD59-A6C34878D82A}">
                    <a16:rowId xmlns:a16="http://schemas.microsoft.com/office/drawing/2014/main" val="711056860"/>
                  </a:ext>
                </a:extLst>
              </a:tr>
              <a:tr h="38106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effectLst/>
                        </a:rPr>
                        <a:t>4</a:t>
                      </a:r>
                      <a:endParaRPr lang="ru-RU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771" marR="51771" marT="0" marB="0"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 marL="51771" marR="51771" marT="0" marB="0"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 marL="51771" marR="51771" marT="0" marB="0"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 marL="51771" marR="51771" marT="0" marB="0"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 marL="51771" marR="51771" marT="0" marB="0"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 marL="51771" marR="51771" marT="0" marB="0"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 marL="51771" marR="51771" marT="0" marB="0"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 marL="51771" marR="51771" marT="0" marB="0"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 marL="51771" marR="51771" marT="0" marB="0"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 marL="51771" marR="51771" marT="0" marB="0"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 marL="51771" marR="51771" marT="0" marB="0"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 marL="51771" marR="51771" marT="0" marB="0"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 marL="51771" marR="51771" marT="0" marB="0"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 marL="51771" marR="51771" marT="0" marB="0"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 marL="51771" marR="51771" marT="0" marB="0"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 marL="51771" marR="51771" marT="0" marB="0"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 marL="51771" marR="51771" marT="0" marB="0"/>
                </a:tc>
                <a:extLst>
                  <a:ext uri="{0D108BD9-81ED-4DB2-BD59-A6C34878D82A}">
                    <a16:rowId xmlns:a16="http://schemas.microsoft.com/office/drawing/2014/main" val="2985647583"/>
                  </a:ext>
                </a:extLst>
              </a:tr>
              <a:tr h="38106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effectLst/>
                        </a:rPr>
                        <a:t>5</a:t>
                      </a:r>
                      <a:endParaRPr lang="ru-RU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771" marR="51771" marT="0" marB="0"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 marL="51771" marR="51771" marT="0" marB="0"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 marL="51771" marR="51771" marT="0" marB="0"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 marL="51771" marR="51771" marT="0" marB="0"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 marL="51771" marR="51771" marT="0" marB="0"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 marL="51771" marR="51771" marT="0" marB="0"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 marL="51771" marR="51771" marT="0" marB="0"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 marL="51771" marR="51771" marT="0" marB="0"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 marL="51771" marR="51771" marT="0" marB="0"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 marL="51771" marR="51771" marT="0" marB="0"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 marL="51771" marR="51771" marT="0" marB="0"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 marL="51771" marR="51771" marT="0" marB="0"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 marL="51771" marR="51771" marT="0" marB="0"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 marL="51771" marR="51771" marT="0" marB="0"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 marL="51771" marR="51771" marT="0" marB="0"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 marL="51771" marR="51771" marT="0" marB="0"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 marL="51771" marR="51771" marT="0" marB="0"/>
                </a:tc>
                <a:extLst>
                  <a:ext uri="{0D108BD9-81ED-4DB2-BD59-A6C34878D82A}">
                    <a16:rowId xmlns:a16="http://schemas.microsoft.com/office/drawing/2014/main" val="3541150197"/>
                  </a:ext>
                </a:extLst>
              </a:tr>
              <a:tr h="38106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effectLst/>
                        </a:rPr>
                        <a:t>6</a:t>
                      </a:r>
                      <a:endParaRPr lang="ru-RU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771" marR="51771" marT="0" marB="0"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 marL="51771" marR="51771" marT="0" marB="0"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 marL="51771" marR="51771" marT="0" marB="0"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 marL="51771" marR="51771" marT="0" marB="0"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 marL="51771" marR="51771" marT="0" marB="0"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 marL="51771" marR="51771" marT="0" marB="0"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 marL="51771" marR="51771" marT="0" marB="0"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 marL="51771" marR="51771" marT="0" marB="0"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 marL="51771" marR="51771" marT="0" marB="0"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 marL="51771" marR="51771" marT="0" marB="0"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 marL="51771" marR="51771" marT="0" marB="0"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 marL="51771" marR="51771" marT="0" marB="0"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 marL="51771" marR="51771" marT="0" marB="0"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 marL="51771" marR="51771" marT="0" marB="0"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 marL="51771" marR="51771" marT="0" marB="0"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 marL="51771" marR="51771" marT="0" marB="0"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 marL="51771" marR="51771" marT="0" marB="0"/>
                </a:tc>
                <a:extLst>
                  <a:ext uri="{0D108BD9-81ED-4DB2-BD59-A6C34878D82A}">
                    <a16:rowId xmlns:a16="http://schemas.microsoft.com/office/drawing/2014/main" val="18229818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76062690"/>
      </p:ext>
    </p:extLst>
  </p:cSld>
  <p:clrMapOvr>
    <a:masterClrMapping/>
  </p:clrMapOvr>
  <p:transition advClick="0">
    <p:pull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Рисунок 6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5809" y="836712"/>
            <a:ext cx="5360488" cy="16826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aphicFrame>
        <p:nvGraphicFramePr>
          <p:cNvPr id="68" name="Таблица 6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8738491"/>
              </p:ext>
            </p:extLst>
          </p:nvPr>
        </p:nvGraphicFramePr>
        <p:xfrm>
          <a:off x="1979712" y="2780928"/>
          <a:ext cx="5695792" cy="2880320"/>
        </p:xfrm>
        <a:graphic>
          <a:graphicData uri="http://schemas.openxmlformats.org/drawingml/2006/table">
            <a:tbl>
              <a:tblPr firstRow="1" firstCol="1" bandRow="1">
                <a:tableStyleId>{D7AC3CCA-C797-4891-BE02-D94E43425B78}</a:tableStyleId>
              </a:tblPr>
              <a:tblGrid>
                <a:gridCol w="1224136">
                  <a:extLst>
                    <a:ext uri="{9D8B030D-6E8A-4147-A177-3AD203B41FA5}">
                      <a16:colId xmlns:a16="http://schemas.microsoft.com/office/drawing/2014/main" val="3632252777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604785982"/>
                    </a:ext>
                  </a:extLst>
                </a:gridCol>
                <a:gridCol w="867164">
                  <a:extLst>
                    <a:ext uri="{9D8B030D-6E8A-4147-A177-3AD203B41FA5}">
                      <a16:colId xmlns:a16="http://schemas.microsoft.com/office/drawing/2014/main" val="3807211146"/>
                    </a:ext>
                  </a:extLst>
                </a:gridCol>
                <a:gridCol w="913124">
                  <a:extLst>
                    <a:ext uri="{9D8B030D-6E8A-4147-A177-3AD203B41FA5}">
                      <a16:colId xmlns:a16="http://schemas.microsoft.com/office/drawing/2014/main" val="885004763"/>
                    </a:ext>
                  </a:extLst>
                </a:gridCol>
                <a:gridCol w="913636">
                  <a:extLst>
                    <a:ext uri="{9D8B030D-6E8A-4147-A177-3AD203B41FA5}">
                      <a16:colId xmlns:a16="http://schemas.microsoft.com/office/drawing/2014/main" val="4075063253"/>
                    </a:ext>
                  </a:extLst>
                </a:gridCol>
                <a:gridCol w="913636">
                  <a:extLst>
                    <a:ext uri="{9D8B030D-6E8A-4147-A177-3AD203B41FA5}">
                      <a16:colId xmlns:a16="http://schemas.microsoft.com/office/drawing/2014/main" val="2366300145"/>
                    </a:ext>
                  </a:extLst>
                </a:gridCol>
              </a:tblGrid>
              <a:tr h="62038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2457450" algn="l"/>
                        </a:tabLst>
                      </a:pPr>
                      <a:r>
                        <a:rPr lang="ru-RU" sz="1200" dirty="0">
                          <a:effectLst/>
                        </a:rPr>
                        <a:t> 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2457450" algn="l"/>
                        </a:tabLst>
                      </a:pPr>
                      <a:r>
                        <a:rPr lang="en-US" sz="1200" dirty="0">
                          <a:effectLst/>
                        </a:rPr>
                        <a:t>I </a:t>
                      </a:r>
                      <a:r>
                        <a:rPr lang="ru-RU" sz="1200" dirty="0">
                          <a:effectLst/>
                        </a:rPr>
                        <a:t>четверть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2457450" algn="l"/>
                        </a:tabLst>
                      </a:pPr>
                      <a:r>
                        <a:rPr lang="en-US" sz="1200" dirty="0">
                          <a:effectLst/>
                        </a:rPr>
                        <a:t>II </a:t>
                      </a:r>
                      <a:r>
                        <a:rPr lang="ru-RU" sz="1200" dirty="0">
                          <a:effectLst/>
                        </a:rPr>
                        <a:t>четверть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2457450" algn="l"/>
                        </a:tabLst>
                      </a:pPr>
                      <a:r>
                        <a:rPr lang="en-US" sz="1200" dirty="0">
                          <a:effectLst/>
                        </a:rPr>
                        <a:t>III </a:t>
                      </a:r>
                      <a:r>
                        <a:rPr lang="ru-RU" sz="1200" dirty="0">
                          <a:effectLst/>
                        </a:rPr>
                        <a:t>четверть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2457450" algn="l"/>
                        </a:tabLst>
                      </a:pPr>
                      <a:r>
                        <a:rPr lang="en-US" sz="1200">
                          <a:effectLst/>
                        </a:rPr>
                        <a:t>IV</a:t>
                      </a:r>
                      <a:r>
                        <a:rPr lang="ru-RU" sz="1200">
                          <a:effectLst/>
                        </a:rPr>
                        <a:t> четверть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2457450" algn="l"/>
                        </a:tabLst>
                      </a:pPr>
                      <a:r>
                        <a:rPr lang="ru-RU" sz="1200" dirty="0">
                          <a:effectLst/>
                        </a:rPr>
                        <a:t>год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12724962"/>
                  </a:ext>
                </a:extLst>
              </a:tr>
              <a:tr h="28063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2457450" algn="l"/>
                        </a:tabLst>
                      </a:pPr>
                      <a:r>
                        <a:rPr lang="ru-RU" sz="1200">
                          <a:effectLst/>
                        </a:rPr>
                        <a:t>5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2457450" algn="l"/>
                        </a:tabLst>
                      </a:pPr>
                      <a:r>
                        <a:rPr lang="ru-RU" sz="1200">
                          <a:effectLst/>
                        </a:rPr>
                        <a:t> 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2457450" algn="l"/>
                        </a:tabLst>
                      </a:pPr>
                      <a:r>
                        <a:rPr lang="ru-RU" sz="1200">
                          <a:effectLst/>
                        </a:rPr>
                        <a:t> 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2457450" algn="l"/>
                        </a:tabLst>
                      </a:pPr>
                      <a:r>
                        <a:rPr lang="ru-RU" sz="1200" dirty="0" smtClean="0">
                          <a:effectLst/>
                        </a:rPr>
                        <a:t>1</a:t>
                      </a:r>
                      <a:r>
                        <a:rPr lang="ru-RU" sz="1200" dirty="0">
                          <a:effectLst/>
                        </a:rPr>
                        <a:t> 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2457450" algn="l"/>
                        </a:tabLst>
                      </a:pPr>
                      <a:r>
                        <a:rPr lang="ru-RU" sz="1200">
                          <a:effectLst/>
                        </a:rPr>
                        <a:t> 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2457450" algn="l"/>
                        </a:tabLst>
                      </a:pPr>
                      <a:r>
                        <a:rPr lang="ru-RU" sz="1200">
                          <a:effectLst/>
                        </a:rPr>
                        <a:t> 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76251786"/>
                  </a:ext>
                </a:extLst>
              </a:tr>
              <a:tr h="28063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2457450" algn="l"/>
                        </a:tabLst>
                      </a:pPr>
                      <a:r>
                        <a:rPr lang="ru-RU" sz="1200">
                          <a:effectLst/>
                        </a:rPr>
                        <a:t>4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2457450" algn="l"/>
                        </a:tabLst>
                      </a:pPr>
                      <a:r>
                        <a:rPr lang="ru-RU" sz="1200">
                          <a:effectLst/>
                        </a:rPr>
                        <a:t>4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2457450" algn="l"/>
                        </a:tabLst>
                      </a:pPr>
                      <a:r>
                        <a:rPr lang="ru-RU" sz="1200">
                          <a:effectLst/>
                        </a:rPr>
                        <a:t>4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2457450" algn="l"/>
                        </a:tabLst>
                      </a:pPr>
                      <a:r>
                        <a:rPr lang="ru-RU" sz="1200">
                          <a:effectLst/>
                        </a:rPr>
                        <a:t>5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2457450" algn="l"/>
                        </a:tabLst>
                      </a:pPr>
                      <a:r>
                        <a:rPr lang="ru-RU" sz="1200">
                          <a:effectLst/>
                        </a:rPr>
                        <a:t> 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2457450" algn="l"/>
                        </a:tabLst>
                      </a:pPr>
                      <a:r>
                        <a:rPr lang="ru-RU" sz="1200">
                          <a:effectLst/>
                        </a:rPr>
                        <a:t> 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37340401"/>
                  </a:ext>
                </a:extLst>
              </a:tr>
              <a:tr h="28063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2457450" algn="l"/>
                        </a:tabLst>
                      </a:pPr>
                      <a:r>
                        <a:rPr lang="ru-RU" sz="1200">
                          <a:effectLst/>
                        </a:rPr>
                        <a:t>3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2457450" algn="l"/>
                        </a:tabLst>
                      </a:pPr>
                      <a:r>
                        <a:rPr lang="ru-RU" sz="1200">
                          <a:effectLst/>
                        </a:rPr>
                        <a:t>5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2457450" algn="l"/>
                        </a:tabLst>
                      </a:pPr>
                      <a:r>
                        <a:rPr lang="ru-RU" sz="1200">
                          <a:effectLst/>
                        </a:rPr>
                        <a:t>6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2457450" algn="l"/>
                        </a:tabLst>
                      </a:pPr>
                      <a:r>
                        <a:rPr lang="ru-RU" sz="1200" dirty="0" smtClean="0">
                          <a:effectLst/>
                        </a:rPr>
                        <a:t>4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2457450" algn="l"/>
                        </a:tabLst>
                      </a:pPr>
                      <a:r>
                        <a:rPr lang="ru-RU" sz="1200">
                          <a:effectLst/>
                        </a:rPr>
                        <a:t> 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2457450" algn="l"/>
                        </a:tabLst>
                      </a:pPr>
                      <a:r>
                        <a:rPr lang="ru-RU" sz="1200">
                          <a:effectLst/>
                        </a:rPr>
                        <a:t> 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19432933"/>
                  </a:ext>
                </a:extLst>
              </a:tr>
              <a:tr h="28063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2457450" algn="l"/>
                        </a:tabLst>
                      </a:pPr>
                      <a:r>
                        <a:rPr lang="ru-RU" sz="1200">
                          <a:effectLst/>
                        </a:rPr>
                        <a:t>2 н/а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2457450" algn="l"/>
                        </a:tabLst>
                      </a:pPr>
                      <a:r>
                        <a:rPr lang="ru-RU" sz="1200">
                          <a:effectLst/>
                        </a:rPr>
                        <a:t>1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2457450" algn="l"/>
                        </a:tabLst>
                      </a:pPr>
                      <a:r>
                        <a:rPr lang="ru-RU" sz="1200">
                          <a:effectLst/>
                        </a:rPr>
                        <a:t> 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2457450" algn="l"/>
                        </a:tabLst>
                      </a:pPr>
                      <a:r>
                        <a:rPr lang="ru-RU" sz="1200" dirty="0">
                          <a:effectLst/>
                        </a:rPr>
                        <a:t>1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2457450" algn="l"/>
                        </a:tabLst>
                      </a:pPr>
                      <a:r>
                        <a:rPr lang="ru-RU" sz="1200">
                          <a:effectLst/>
                        </a:rPr>
                        <a:t> 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2457450" algn="l"/>
                        </a:tabLst>
                      </a:pPr>
                      <a:r>
                        <a:rPr lang="ru-RU" sz="1200">
                          <a:effectLst/>
                        </a:rPr>
                        <a:t> 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71675469"/>
                  </a:ext>
                </a:extLst>
              </a:tr>
              <a:tr h="57612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2457450" algn="l"/>
                        </a:tabLst>
                      </a:pPr>
                      <a:r>
                        <a:rPr lang="ru-RU" sz="1200">
                          <a:effectLst/>
                        </a:rPr>
                        <a:t>Успеваемость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2457450" algn="l"/>
                        </a:tabLst>
                      </a:pPr>
                      <a:r>
                        <a:rPr lang="ru-RU" sz="1200">
                          <a:effectLst/>
                        </a:rPr>
                        <a:t>90 %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2457450" algn="l"/>
                        </a:tabLst>
                      </a:pPr>
                      <a:r>
                        <a:rPr lang="ru-RU" sz="1200">
                          <a:effectLst/>
                        </a:rPr>
                        <a:t>100%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2457450" algn="l"/>
                        </a:tabLst>
                      </a:pPr>
                      <a:r>
                        <a:rPr lang="ru-RU" sz="1200">
                          <a:effectLst/>
                        </a:rPr>
                        <a:t>91%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2457450" algn="l"/>
                        </a:tabLst>
                      </a:pPr>
                      <a:r>
                        <a:rPr lang="ru-RU" sz="1200">
                          <a:effectLst/>
                        </a:rPr>
                        <a:t> 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2457450" algn="l"/>
                        </a:tabLst>
                      </a:pPr>
                      <a:r>
                        <a:rPr lang="ru-RU" sz="1200">
                          <a:effectLst/>
                        </a:rPr>
                        <a:t> 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78299507"/>
                  </a:ext>
                </a:extLst>
              </a:tr>
              <a:tr h="28063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2457450" algn="l"/>
                        </a:tabLst>
                      </a:pPr>
                      <a:r>
                        <a:rPr lang="ru-RU" sz="1200">
                          <a:effectLst/>
                        </a:rPr>
                        <a:t>Качество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2457450" algn="l"/>
                        </a:tabLst>
                      </a:pPr>
                      <a:r>
                        <a:rPr lang="ru-RU" sz="1200">
                          <a:effectLst/>
                        </a:rPr>
                        <a:t>40 %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2457450" algn="l"/>
                        </a:tabLst>
                      </a:pPr>
                      <a:r>
                        <a:rPr lang="ru-RU" sz="1200">
                          <a:effectLst/>
                        </a:rPr>
                        <a:t>40%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2457450" algn="l"/>
                        </a:tabLst>
                      </a:pPr>
                      <a:r>
                        <a:rPr lang="ru-RU" sz="1200">
                          <a:effectLst/>
                        </a:rPr>
                        <a:t>41%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2457450" algn="l"/>
                        </a:tabLst>
                      </a:pPr>
                      <a:r>
                        <a:rPr lang="ru-RU" sz="1200">
                          <a:effectLst/>
                        </a:rPr>
                        <a:t> 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2457450" algn="l"/>
                        </a:tabLst>
                      </a:pPr>
                      <a:r>
                        <a:rPr lang="ru-RU" sz="1200">
                          <a:effectLst/>
                        </a:rPr>
                        <a:t> 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08293870"/>
                  </a:ext>
                </a:extLst>
              </a:tr>
              <a:tr h="28063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2457450" algn="l"/>
                        </a:tabLst>
                      </a:pPr>
                      <a:r>
                        <a:rPr lang="ru-RU" sz="1200">
                          <a:effectLst/>
                        </a:rPr>
                        <a:t>СОУ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2457450" algn="l"/>
                        </a:tabLst>
                      </a:pPr>
                      <a:r>
                        <a:rPr lang="ru-RU" sz="1200">
                          <a:effectLst/>
                        </a:rPr>
                        <a:t>62,1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2457450" algn="l"/>
                        </a:tabLst>
                      </a:pPr>
                      <a:r>
                        <a:rPr lang="ru-RU" sz="1200">
                          <a:effectLst/>
                        </a:rPr>
                        <a:t>68,7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2457450" algn="l"/>
                        </a:tabLst>
                      </a:pPr>
                      <a:r>
                        <a:rPr lang="ru-RU" sz="1200">
                          <a:effectLst/>
                        </a:rPr>
                        <a:t>69%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2457450" algn="l"/>
                        </a:tabLst>
                      </a:pPr>
                      <a:r>
                        <a:rPr lang="ru-RU" sz="1200">
                          <a:effectLst/>
                        </a:rPr>
                        <a:t> 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2457450" algn="l"/>
                        </a:tabLst>
                      </a:pPr>
                      <a:r>
                        <a:rPr lang="ru-RU" sz="1200" dirty="0">
                          <a:effectLst/>
                        </a:rPr>
                        <a:t> 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833804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22941072"/>
      </p:ext>
    </p:extLst>
  </p:cSld>
  <p:clrMapOvr>
    <a:masterClrMapping/>
  </p:clrMapOvr>
  <p:transition advClick="0">
    <p:pull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1807" y="1052736"/>
            <a:ext cx="5257772" cy="4896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096387"/>
      </p:ext>
    </p:extLst>
  </p:cSld>
  <p:clrMapOvr>
    <a:masterClrMapping/>
  </p:clrMapOvr>
  <p:transition advClick="0">
    <p:pull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123728" y="620688"/>
            <a:ext cx="4464496" cy="792088"/>
          </a:xfrm>
        </p:spPr>
        <p:txBody>
          <a:bodyPr/>
          <a:lstStyle/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ru-RU" sz="2800" b="1" dirty="0">
                <a:solidFill>
                  <a:srgbClr val="00206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Понедельное планирование </a:t>
            </a:r>
            <a:r>
              <a:rPr lang="ru-RU" sz="28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работы</a:t>
            </a:r>
            <a:endParaRPr lang="ru-RU" sz="2800" b="1" dirty="0">
              <a:solidFill>
                <a:srgbClr val="002060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Таблица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2845690"/>
              </p:ext>
            </p:extLst>
          </p:nvPr>
        </p:nvGraphicFramePr>
        <p:xfrm>
          <a:off x="1907704" y="1832380"/>
          <a:ext cx="5688632" cy="4491305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338188">
                  <a:extLst>
                    <a:ext uri="{9D8B030D-6E8A-4147-A177-3AD203B41FA5}">
                      <a16:colId xmlns:a16="http://schemas.microsoft.com/office/drawing/2014/main" val="2073208797"/>
                    </a:ext>
                  </a:extLst>
                </a:gridCol>
                <a:gridCol w="749810">
                  <a:extLst>
                    <a:ext uri="{9D8B030D-6E8A-4147-A177-3AD203B41FA5}">
                      <a16:colId xmlns:a16="http://schemas.microsoft.com/office/drawing/2014/main" val="4082749085"/>
                    </a:ext>
                  </a:extLst>
                </a:gridCol>
                <a:gridCol w="802630">
                  <a:extLst>
                    <a:ext uri="{9D8B030D-6E8A-4147-A177-3AD203B41FA5}">
                      <a16:colId xmlns:a16="http://schemas.microsoft.com/office/drawing/2014/main" val="2927314912"/>
                    </a:ext>
                  </a:extLst>
                </a:gridCol>
                <a:gridCol w="991694">
                  <a:extLst>
                    <a:ext uri="{9D8B030D-6E8A-4147-A177-3AD203B41FA5}">
                      <a16:colId xmlns:a16="http://schemas.microsoft.com/office/drawing/2014/main" val="3079783414"/>
                    </a:ext>
                  </a:extLst>
                </a:gridCol>
                <a:gridCol w="991694">
                  <a:extLst>
                    <a:ext uri="{9D8B030D-6E8A-4147-A177-3AD203B41FA5}">
                      <a16:colId xmlns:a16="http://schemas.microsoft.com/office/drawing/2014/main" val="2701551564"/>
                    </a:ext>
                  </a:extLst>
                </a:gridCol>
                <a:gridCol w="963672">
                  <a:extLst>
                    <a:ext uri="{9D8B030D-6E8A-4147-A177-3AD203B41FA5}">
                      <a16:colId xmlns:a16="http://schemas.microsoft.com/office/drawing/2014/main" val="2416944926"/>
                    </a:ext>
                  </a:extLst>
                </a:gridCol>
                <a:gridCol w="850944">
                  <a:extLst>
                    <a:ext uri="{9D8B030D-6E8A-4147-A177-3AD203B41FA5}">
                      <a16:colId xmlns:a16="http://schemas.microsoft.com/office/drawing/2014/main" val="4272733089"/>
                    </a:ext>
                  </a:extLst>
                </a:gridCol>
              </a:tblGrid>
              <a:tr h="779519">
                <a:tc rowSpan="5">
                  <a:txBody>
                    <a:bodyPr/>
                    <a:lstStyle/>
                    <a:p>
                      <a:pPr marL="71755" marR="71755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000" spc="630">
                          <a:effectLst/>
                        </a:rPr>
                        <a:t>Апрель </a:t>
                      </a:r>
                      <a:endParaRPr lang="ru-RU" sz="8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0323" marR="50323" marT="0" marB="0" vert="vert27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 b="1" dirty="0">
                          <a:solidFill>
                            <a:srgbClr val="002060"/>
                          </a:solidFill>
                          <a:effectLst/>
                          <a:latin typeface="Arial Black" panose="020B0A04020102020204" pitchFamily="34" charset="0"/>
                        </a:rPr>
                        <a:t>неделя</a:t>
                      </a:r>
                      <a:endParaRPr lang="ru-RU" sz="1200" b="1" dirty="0">
                        <a:solidFill>
                          <a:srgbClr val="002060"/>
                        </a:solidFill>
                        <a:effectLst/>
                        <a:latin typeface="Arial Black" panose="020B0A040201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0323" marR="5032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 b="1" dirty="0">
                          <a:solidFill>
                            <a:srgbClr val="002060"/>
                          </a:solidFill>
                          <a:effectLst/>
                          <a:latin typeface="Arial Black" panose="020B0A04020102020204" pitchFamily="34" charset="0"/>
                        </a:rPr>
                        <a:t>Духовно – нравственное направление</a:t>
                      </a:r>
                      <a:endParaRPr lang="ru-RU" sz="1200" b="1" dirty="0">
                        <a:solidFill>
                          <a:srgbClr val="002060"/>
                        </a:solidFill>
                        <a:effectLst/>
                        <a:latin typeface="Arial Black" panose="020B0A040201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0323" marR="5032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 b="1" dirty="0">
                          <a:solidFill>
                            <a:srgbClr val="002060"/>
                          </a:solidFill>
                          <a:effectLst/>
                          <a:latin typeface="Arial Black" panose="020B0A04020102020204" pitchFamily="34" charset="0"/>
                        </a:rPr>
                        <a:t>Социальное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 b="1" dirty="0">
                          <a:solidFill>
                            <a:srgbClr val="002060"/>
                          </a:solidFill>
                          <a:effectLst/>
                          <a:latin typeface="Arial Black" panose="020B0A04020102020204" pitchFamily="34" charset="0"/>
                        </a:rPr>
                        <a:t>направление</a:t>
                      </a:r>
                      <a:endParaRPr lang="ru-RU" sz="1200" b="1" dirty="0">
                        <a:solidFill>
                          <a:srgbClr val="002060"/>
                        </a:solidFill>
                        <a:effectLst/>
                        <a:latin typeface="Arial Black" panose="020B0A040201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0323" marR="5032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 b="1" dirty="0">
                          <a:solidFill>
                            <a:srgbClr val="002060"/>
                          </a:solidFill>
                          <a:effectLst/>
                          <a:latin typeface="Arial Black" panose="020B0A04020102020204" pitchFamily="34" charset="0"/>
                        </a:rPr>
                        <a:t>Обще интеллектуальное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 b="1" dirty="0">
                          <a:solidFill>
                            <a:srgbClr val="002060"/>
                          </a:solidFill>
                          <a:effectLst/>
                          <a:latin typeface="Arial Black" panose="020B0A04020102020204" pitchFamily="34" charset="0"/>
                        </a:rPr>
                        <a:t>направление</a:t>
                      </a:r>
                      <a:endParaRPr lang="ru-RU" sz="1200" b="1" dirty="0">
                        <a:solidFill>
                          <a:srgbClr val="002060"/>
                        </a:solidFill>
                        <a:effectLst/>
                        <a:latin typeface="Arial Black" panose="020B0A040201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0323" marR="5032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 b="1" dirty="0">
                          <a:solidFill>
                            <a:srgbClr val="002060"/>
                          </a:solidFill>
                          <a:effectLst/>
                          <a:latin typeface="Arial Black" panose="020B0A04020102020204" pitchFamily="34" charset="0"/>
                        </a:rPr>
                        <a:t>Общекультурное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 b="1" dirty="0">
                          <a:solidFill>
                            <a:srgbClr val="002060"/>
                          </a:solidFill>
                          <a:effectLst/>
                          <a:latin typeface="Arial Black" panose="020B0A04020102020204" pitchFamily="34" charset="0"/>
                        </a:rPr>
                        <a:t>направление</a:t>
                      </a:r>
                      <a:endParaRPr lang="ru-RU" sz="1200" b="1" dirty="0">
                        <a:solidFill>
                          <a:srgbClr val="002060"/>
                        </a:solidFill>
                        <a:effectLst/>
                        <a:latin typeface="Arial Black" panose="020B0A040201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0323" marR="5032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 b="1" dirty="0">
                          <a:solidFill>
                            <a:srgbClr val="002060"/>
                          </a:solidFill>
                          <a:effectLst/>
                          <a:latin typeface="Arial Black" panose="020B0A04020102020204" pitchFamily="34" charset="0"/>
                        </a:rPr>
                        <a:t>Спортивно-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 b="1" dirty="0">
                          <a:solidFill>
                            <a:srgbClr val="002060"/>
                          </a:solidFill>
                          <a:effectLst/>
                          <a:latin typeface="Arial Black" panose="020B0A04020102020204" pitchFamily="34" charset="0"/>
                        </a:rPr>
                        <a:t>оздоровительное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 b="1" dirty="0">
                          <a:solidFill>
                            <a:srgbClr val="002060"/>
                          </a:solidFill>
                          <a:effectLst/>
                          <a:latin typeface="Arial Black" panose="020B0A04020102020204" pitchFamily="34" charset="0"/>
                        </a:rPr>
                        <a:t>направление</a:t>
                      </a:r>
                      <a:endParaRPr lang="ru-RU" sz="1200" b="1" dirty="0">
                        <a:solidFill>
                          <a:srgbClr val="002060"/>
                        </a:solidFill>
                        <a:effectLst/>
                        <a:latin typeface="Arial Black" panose="020B0A040201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0323" marR="50323" marT="0" marB="0"/>
                </a:tc>
                <a:extLst>
                  <a:ext uri="{0D108BD9-81ED-4DB2-BD59-A6C34878D82A}">
                    <a16:rowId xmlns:a16="http://schemas.microsoft.com/office/drawing/2014/main" val="3651483112"/>
                  </a:ext>
                </a:extLst>
              </a:tr>
              <a:tr h="779519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II</a:t>
                      </a:r>
                      <a:endParaRPr lang="ru-RU" sz="8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0323" marR="5032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 </a:t>
                      </a:r>
                      <a:endParaRPr lang="ru-RU" sz="8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0323" marR="5032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</a:rPr>
                        <a:t> </a:t>
                      </a:r>
                      <a:endParaRPr lang="ru-RU" sz="8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0323" marR="5032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</a:rPr>
                        <a:t> </a:t>
                      </a:r>
                      <a:endParaRPr lang="ru-RU" sz="8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0323" marR="5032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</a:rPr>
                        <a:t>Дружные посиделки «Жизнь дана на добрые дела!»</a:t>
                      </a:r>
                      <a:endParaRPr lang="ru-RU" sz="8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0323" marR="5032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</a:rPr>
                        <a:t> </a:t>
                      </a:r>
                      <a:endParaRPr lang="ru-RU" sz="8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0323" marR="50323" marT="0" marB="0"/>
                </a:tc>
                <a:extLst>
                  <a:ext uri="{0D108BD9-81ED-4DB2-BD59-A6C34878D82A}">
                    <a16:rowId xmlns:a16="http://schemas.microsoft.com/office/drawing/2014/main" val="2045266049"/>
                  </a:ext>
                </a:extLst>
              </a:tr>
              <a:tr h="711157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</a:rPr>
                        <a:t>II</a:t>
                      </a:r>
                      <a:r>
                        <a:rPr lang="en-US" sz="1000">
                          <a:effectLst/>
                        </a:rPr>
                        <a:t>I</a:t>
                      </a:r>
                      <a:endParaRPr lang="ru-RU" sz="8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0323" marR="5032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</a:rPr>
                        <a:t>Конкурс рисунков «Мы и космос»</a:t>
                      </a:r>
                      <a:endParaRPr lang="ru-RU" sz="8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0323" marR="5032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000" dirty="0">
                          <a:effectLst/>
                        </a:rPr>
                        <a:t> </a:t>
                      </a:r>
                      <a:endParaRPr lang="ru-RU" sz="8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0323" marR="5032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</a:rPr>
                        <a:t> </a:t>
                      </a:r>
                      <a:endParaRPr lang="ru-RU" sz="8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0323" marR="5032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</a:rPr>
                        <a:t> </a:t>
                      </a:r>
                      <a:endParaRPr lang="ru-RU" sz="8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0323" marR="5032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</a:rPr>
                        <a:t> </a:t>
                      </a:r>
                      <a:endParaRPr lang="ru-RU" sz="8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0323" marR="50323" marT="0" marB="0"/>
                </a:tc>
                <a:extLst>
                  <a:ext uri="{0D108BD9-81ED-4DB2-BD59-A6C34878D82A}">
                    <a16:rowId xmlns:a16="http://schemas.microsoft.com/office/drawing/2014/main" val="4221365163"/>
                  </a:ext>
                </a:extLst>
              </a:tr>
              <a:tr h="779519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</a:rPr>
                        <a:t>I</a:t>
                      </a:r>
                      <a:r>
                        <a:rPr lang="en-US" sz="1000">
                          <a:effectLst/>
                        </a:rPr>
                        <a:t>V</a:t>
                      </a:r>
                      <a:endParaRPr lang="ru-RU" sz="8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0323" marR="5032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</a:rPr>
                        <a:t> </a:t>
                      </a:r>
                      <a:endParaRPr lang="ru-RU" sz="8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0323" marR="5032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</a:rPr>
                        <a:t> </a:t>
                      </a:r>
                      <a:endParaRPr lang="ru-RU" sz="8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0323" marR="5032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</a:rPr>
                        <a:t> </a:t>
                      </a:r>
                      <a:endParaRPr lang="ru-RU" sz="8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0323" marR="5032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</a:rPr>
                        <a:t> </a:t>
                      </a:r>
                      <a:endParaRPr lang="ru-RU" sz="8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0323" marR="5032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</a:rPr>
                        <a:t>«Здоровье в порядке – спасибо зарядке!»</a:t>
                      </a:r>
                      <a:endParaRPr lang="ru-RU" sz="8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0323" marR="50323" marT="0" marB="0"/>
                </a:tc>
                <a:extLst>
                  <a:ext uri="{0D108BD9-81ED-4DB2-BD59-A6C34878D82A}">
                    <a16:rowId xmlns:a16="http://schemas.microsoft.com/office/drawing/2014/main" val="1591585509"/>
                  </a:ext>
                </a:extLst>
              </a:tr>
              <a:tr h="766709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V</a:t>
                      </a:r>
                      <a:endParaRPr lang="ru-RU" sz="8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0323" marR="5032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</a:rPr>
                        <a:t> </a:t>
                      </a:r>
                      <a:endParaRPr lang="ru-RU" sz="8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0323" marR="5032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</a:rPr>
                        <a:t> </a:t>
                      </a:r>
                      <a:endParaRPr lang="ru-RU" sz="8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0323" marR="5032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</a:rPr>
                        <a:t>Конкурс рисунков «Профессии наших родителей»</a:t>
                      </a:r>
                      <a:endParaRPr lang="ru-RU" sz="8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0323" marR="5032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000">
                          <a:effectLst/>
                        </a:rPr>
                        <a:t> </a:t>
                      </a:r>
                      <a:endParaRPr lang="ru-RU" sz="8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0323" marR="5032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000" dirty="0">
                          <a:effectLst/>
                        </a:rPr>
                        <a:t> </a:t>
                      </a:r>
                      <a:endParaRPr lang="ru-RU" sz="8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0323" marR="50323" marT="0" marB="0"/>
                </a:tc>
                <a:extLst>
                  <a:ext uri="{0D108BD9-81ED-4DB2-BD59-A6C34878D82A}">
                    <a16:rowId xmlns:a16="http://schemas.microsoft.com/office/drawing/2014/main" val="30216721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40107725"/>
      </p:ext>
    </p:extLst>
  </p:cSld>
  <p:clrMapOvr>
    <a:masterClrMapping/>
  </p:clrMapOvr>
  <p:transition advClick="0">
    <p:pull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s://phonoteka.org/uploads/posts/2021-05/1621682631_2-phonoteka_org-p-fon-obuchenie-gramote-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161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Таблица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4441476"/>
              </p:ext>
            </p:extLst>
          </p:nvPr>
        </p:nvGraphicFramePr>
        <p:xfrm>
          <a:off x="539552" y="1484783"/>
          <a:ext cx="8352929" cy="4501896"/>
        </p:xfrm>
        <a:graphic>
          <a:graphicData uri="http://schemas.openxmlformats.org/drawingml/2006/table">
            <a:tbl>
              <a:tblPr firstRow="1" firstCol="1" bandRow="1"/>
              <a:tblGrid>
                <a:gridCol w="1346037">
                  <a:extLst>
                    <a:ext uri="{9D8B030D-6E8A-4147-A177-3AD203B41FA5}">
                      <a16:colId xmlns:a16="http://schemas.microsoft.com/office/drawing/2014/main" val="211088021"/>
                    </a:ext>
                  </a:extLst>
                </a:gridCol>
                <a:gridCol w="3251213">
                  <a:extLst>
                    <a:ext uri="{9D8B030D-6E8A-4147-A177-3AD203B41FA5}">
                      <a16:colId xmlns:a16="http://schemas.microsoft.com/office/drawing/2014/main" val="4051349472"/>
                    </a:ext>
                  </a:extLst>
                </a:gridCol>
                <a:gridCol w="1826088">
                  <a:extLst>
                    <a:ext uri="{9D8B030D-6E8A-4147-A177-3AD203B41FA5}">
                      <a16:colId xmlns:a16="http://schemas.microsoft.com/office/drawing/2014/main" val="3323469293"/>
                    </a:ext>
                  </a:extLst>
                </a:gridCol>
                <a:gridCol w="1929591">
                  <a:extLst>
                    <a:ext uri="{9D8B030D-6E8A-4147-A177-3AD203B41FA5}">
                      <a16:colId xmlns:a16="http://schemas.microsoft.com/office/drawing/2014/main" val="4076643998"/>
                    </a:ext>
                  </a:extLst>
                </a:gridCol>
              </a:tblGrid>
              <a:tr h="432049">
                <a:tc>
                  <a:txBody>
                    <a:bodyPr/>
                    <a:lstStyle/>
                    <a:p>
                      <a:pPr algn="ctr">
                        <a:spcBef>
                          <a:spcPts val="750"/>
                        </a:spcBef>
                        <a:spcAft>
                          <a:spcPts val="900"/>
                        </a:spcAft>
                      </a:pPr>
                      <a:r>
                        <a:rPr lang="ru-RU" sz="2000" b="1" dirty="0">
                          <a:effectLst/>
                          <a:latin typeface="Times New Roman" panose="02020603050405020304" pitchFamily="18" charset="0"/>
                          <a:ea typeface="Verdana" panose="020B0604030504040204" pitchFamily="34" charset="0"/>
                          <a:cs typeface="Times New Roman" panose="02020603050405020304" pitchFamily="18" charset="0"/>
                        </a:rPr>
                        <a:t>Дата</a:t>
                      </a:r>
                      <a:endParaRPr lang="ru-RU" sz="2000" dirty="0">
                        <a:effectLst/>
                        <a:latin typeface="Times New Roman" panose="02020603050405020304" pitchFamily="18" charset="0"/>
                        <a:ea typeface="Verdana" panose="020B060403050404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750"/>
                        </a:spcBef>
                        <a:spcAft>
                          <a:spcPts val="900"/>
                        </a:spcAft>
                      </a:pPr>
                      <a:r>
                        <a:rPr lang="ru-RU" sz="2000" b="1" dirty="0">
                          <a:effectLst/>
                          <a:latin typeface="Times New Roman" panose="02020603050405020304" pitchFamily="18" charset="0"/>
                          <a:ea typeface="Verdana" panose="020B0604030504040204" pitchFamily="34" charset="0"/>
                          <a:cs typeface="Times New Roman" panose="02020603050405020304" pitchFamily="18" charset="0"/>
                        </a:rPr>
                        <a:t>Наименование мероприятия</a:t>
                      </a:r>
                      <a:endParaRPr lang="ru-RU" sz="2000" dirty="0">
                        <a:effectLst/>
                        <a:latin typeface="Times New Roman" panose="02020603050405020304" pitchFamily="18" charset="0"/>
                        <a:ea typeface="Verdana" panose="020B060403050404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2000" b="1">
                          <a:effectLst/>
                          <a:latin typeface="Times New Roman" panose="02020603050405020304" pitchFamily="18" charset="0"/>
                          <a:ea typeface="Verdana" panose="020B0604030504040204" pitchFamily="34" charset="0"/>
                          <a:cs typeface="Times New Roman" panose="02020603050405020304" pitchFamily="18" charset="0"/>
                        </a:rPr>
                        <a:t>Место, время проведения</a:t>
                      </a:r>
                      <a:endParaRPr lang="ru-RU" sz="2000">
                        <a:effectLst/>
                        <a:latin typeface="Times New Roman" panose="02020603050405020304" pitchFamily="18" charset="0"/>
                        <a:ea typeface="Verdana" panose="020B060403050404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2000" b="1">
                          <a:effectLst/>
                          <a:latin typeface="Times New Roman" panose="02020603050405020304" pitchFamily="18" charset="0"/>
                          <a:ea typeface="Verdana" panose="020B0604030504040204" pitchFamily="34" charset="0"/>
                          <a:cs typeface="Times New Roman" panose="02020603050405020304" pitchFamily="18" charset="0"/>
                        </a:rPr>
                        <a:t>Ответственные</a:t>
                      </a:r>
                      <a:endParaRPr lang="ru-RU" sz="2000">
                        <a:effectLst/>
                        <a:latin typeface="Times New Roman" panose="02020603050405020304" pitchFamily="18" charset="0"/>
                        <a:ea typeface="Verdana" panose="020B060403050404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54486230"/>
                  </a:ext>
                </a:extLst>
              </a:tr>
              <a:tr h="64238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2000">
                          <a:effectLst/>
                          <a:latin typeface="Times New Roman" panose="02020603050405020304" pitchFamily="18" charset="0"/>
                          <a:ea typeface="Verdana" panose="020B0604030504040204" pitchFamily="34" charset="0"/>
                          <a:cs typeface="Times New Roman" panose="02020603050405020304" pitchFamily="18" charset="0"/>
                        </a:rPr>
                        <a:t>28.03.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2000" dirty="0">
                          <a:effectLst/>
                          <a:latin typeface="Times New Roman" panose="02020603050405020304" pitchFamily="18" charset="0"/>
                          <a:ea typeface="Verdana" panose="020B0604030504040204" pitchFamily="34" charset="0"/>
                          <a:cs typeface="Times New Roman" panose="02020603050405020304" pitchFamily="18" charset="0"/>
                        </a:rPr>
                        <a:t>"Безопасные каникулы". Развивающий мультфильм "</a:t>
                      </a:r>
                      <a:r>
                        <a:rPr lang="ru-RU" sz="2000" dirty="0" err="1">
                          <a:effectLst/>
                          <a:latin typeface="Times New Roman" panose="02020603050405020304" pitchFamily="18" charset="0"/>
                          <a:ea typeface="Verdana" panose="020B0604030504040204" pitchFamily="34" charset="0"/>
                          <a:cs typeface="Times New Roman" panose="02020603050405020304" pitchFamily="18" charset="0"/>
                        </a:rPr>
                        <a:t>Смешарики</a:t>
                      </a:r>
                      <a:r>
                        <a:rPr lang="ru-RU" sz="2000" dirty="0">
                          <a:effectLst/>
                          <a:latin typeface="Times New Roman" panose="02020603050405020304" pitchFamily="18" charset="0"/>
                          <a:ea typeface="Verdana" panose="020B0604030504040204" pitchFamily="34" charset="0"/>
                          <a:cs typeface="Times New Roman" panose="02020603050405020304" pitchFamily="18" charset="0"/>
                        </a:rPr>
                        <a:t>"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2000" dirty="0">
                          <a:effectLst/>
                          <a:latin typeface="Times New Roman" panose="02020603050405020304" pitchFamily="18" charset="0"/>
                          <a:ea typeface="Verdana" panose="020B0604030504040204" pitchFamily="34" charset="0"/>
                          <a:cs typeface="Times New Roman" panose="02020603050405020304" pitchFamily="18" charset="0"/>
                        </a:rPr>
                        <a:t>Онлайн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2000" dirty="0">
                          <a:effectLst/>
                          <a:latin typeface="Times New Roman" panose="02020603050405020304" pitchFamily="18" charset="0"/>
                          <a:ea typeface="Verdana" panose="020B0604030504040204" pitchFamily="34" charset="0"/>
                          <a:cs typeface="Times New Roman" panose="02020603050405020304" pitchFamily="18" charset="0"/>
                        </a:rPr>
                        <a:t>12.00.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21505895"/>
                  </a:ext>
                </a:extLst>
              </a:tr>
              <a:tr h="50405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2000">
                          <a:effectLst/>
                          <a:latin typeface="Times New Roman" panose="02020603050405020304" pitchFamily="18" charset="0"/>
                          <a:ea typeface="Verdana" panose="020B0604030504040204" pitchFamily="34" charset="0"/>
                          <a:cs typeface="Times New Roman" panose="02020603050405020304" pitchFamily="18" charset="0"/>
                        </a:rPr>
                        <a:t>29.03.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2000">
                          <a:effectLst/>
                          <a:latin typeface="Times New Roman" panose="02020603050405020304" pitchFamily="18" charset="0"/>
                          <a:ea typeface="Verdana" panose="020B0604030504040204" pitchFamily="34" charset="0"/>
                          <a:cs typeface="Times New Roman" panose="02020603050405020304" pitchFamily="18" charset="0"/>
                        </a:rPr>
                        <a:t>Виртуальная экскурсия «Памятники нашего города»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2000" dirty="0">
                          <a:effectLst/>
                          <a:latin typeface="Times New Roman" panose="02020603050405020304" pitchFamily="18" charset="0"/>
                          <a:ea typeface="Verdana" panose="020B0604030504040204" pitchFamily="34" charset="0"/>
                          <a:cs typeface="Times New Roman" panose="02020603050405020304" pitchFamily="18" charset="0"/>
                        </a:rPr>
                        <a:t>Онлайн.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2000" dirty="0">
                          <a:effectLst/>
                          <a:latin typeface="Times New Roman" panose="02020603050405020304" pitchFamily="18" charset="0"/>
                          <a:ea typeface="Verdana" panose="020B0604030504040204" pitchFamily="34" charset="0"/>
                          <a:cs typeface="Times New Roman" panose="02020603050405020304" pitchFamily="18" charset="0"/>
                        </a:rPr>
                        <a:t>12.00.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5312665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2000">
                          <a:effectLst/>
                          <a:latin typeface="Times New Roman" panose="02020603050405020304" pitchFamily="18" charset="0"/>
                          <a:ea typeface="Verdana" panose="020B0604030504040204" pitchFamily="34" charset="0"/>
                          <a:cs typeface="Times New Roman" panose="02020603050405020304" pitchFamily="18" charset="0"/>
                        </a:rPr>
                        <a:t>30.03.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2000">
                          <a:solidFill>
                            <a:srgbClr val="111111"/>
                          </a:solidFill>
                          <a:effectLst/>
                          <a:latin typeface="Times New Roman" panose="02020603050405020304" pitchFamily="18" charset="0"/>
                          <a:ea typeface="Verdana" panose="020B0604030504040204" pitchFamily="34" charset="0"/>
                          <a:cs typeface="Times New Roman" panose="02020603050405020304" pitchFamily="18" charset="0"/>
                        </a:rPr>
                        <a:t>Колесо загадок «Весенняя капель»</a:t>
                      </a:r>
                      <a:endParaRPr lang="ru-RU" sz="2000">
                        <a:effectLst/>
                        <a:latin typeface="Times New Roman" panose="02020603050405020304" pitchFamily="18" charset="0"/>
                        <a:ea typeface="Verdana" panose="020B060403050404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2000">
                          <a:effectLst/>
                          <a:latin typeface="Times New Roman" panose="02020603050405020304" pitchFamily="18" charset="0"/>
                          <a:ea typeface="Verdana" panose="020B0604030504040204" pitchFamily="34" charset="0"/>
                          <a:cs typeface="Times New Roman" panose="02020603050405020304" pitchFamily="18" charset="0"/>
                        </a:rPr>
                        <a:t>Онлайн. 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2000">
                          <a:effectLst/>
                          <a:latin typeface="Times New Roman" panose="02020603050405020304" pitchFamily="18" charset="0"/>
                          <a:ea typeface="Verdana" panose="020B0604030504040204" pitchFamily="34" charset="0"/>
                          <a:cs typeface="Times New Roman" panose="02020603050405020304" pitchFamily="18" charset="0"/>
                        </a:rPr>
                        <a:t>12.00.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54616020"/>
                  </a:ext>
                </a:extLst>
              </a:tr>
              <a:tr h="49077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2000">
                          <a:effectLst/>
                          <a:latin typeface="Times New Roman" panose="02020603050405020304" pitchFamily="18" charset="0"/>
                          <a:ea typeface="Verdana" panose="020B0604030504040204" pitchFamily="34" charset="0"/>
                          <a:cs typeface="Times New Roman" panose="02020603050405020304" pitchFamily="18" charset="0"/>
                        </a:rPr>
                        <a:t>31.03.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2000">
                          <a:effectLst/>
                          <a:latin typeface="Times New Roman" panose="02020603050405020304" pitchFamily="18" charset="0"/>
                          <a:ea typeface="Verdana" panose="020B0604030504040204" pitchFamily="34" charset="0"/>
                          <a:cs typeface="Times New Roman" panose="02020603050405020304" pitchFamily="18" charset="0"/>
                        </a:rPr>
                        <a:t>Онлайн –экскурсия в </a:t>
                      </a:r>
                      <a:r>
                        <a:rPr lang="ru-RU" sz="2000">
                          <a:solidFill>
                            <a:srgbClr val="1F1F1F"/>
                          </a:solidFill>
                          <a:effectLst/>
                          <a:latin typeface="Times New Roman" panose="02020603050405020304" pitchFamily="18" charset="0"/>
                          <a:ea typeface="Verdana" panose="020B0604030504040204" pitchFamily="34" charset="0"/>
                          <a:cs typeface="Times New Roman" panose="02020603050405020304" pitchFamily="18" charset="0"/>
                        </a:rPr>
                        <a:t>Иркутский планетарий. </a:t>
                      </a:r>
                      <a:r>
                        <a:rPr lang="ru-RU" sz="2000">
                          <a:effectLst/>
                          <a:latin typeface="Times New Roman" panose="02020603050405020304" pitchFamily="18" charset="0"/>
                          <a:ea typeface="Verdana" panose="020B0604030504040204" pitchFamily="34" charset="0"/>
                          <a:cs typeface="Times New Roman" panose="02020603050405020304" pitchFamily="18" charset="0"/>
                        </a:rPr>
                        <a:t> 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2000">
                          <a:effectLst/>
                          <a:latin typeface="Times New Roman" panose="02020603050405020304" pitchFamily="18" charset="0"/>
                          <a:ea typeface="Verdana" panose="020B0604030504040204" pitchFamily="34" charset="0"/>
                          <a:cs typeface="Times New Roman" panose="02020603050405020304" pitchFamily="18" charset="0"/>
                        </a:rPr>
                        <a:t>Онлайн. 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2000">
                          <a:effectLst/>
                          <a:latin typeface="Times New Roman" panose="02020603050405020304" pitchFamily="18" charset="0"/>
                          <a:ea typeface="Verdana" panose="020B0604030504040204" pitchFamily="34" charset="0"/>
                          <a:cs typeface="Times New Roman" panose="02020603050405020304" pitchFamily="18" charset="0"/>
                        </a:rPr>
                        <a:t>12.00.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2359602"/>
                  </a:ext>
                </a:extLst>
              </a:tr>
              <a:tr h="79778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2000">
                          <a:effectLst/>
                          <a:latin typeface="Times New Roman" panose="02020603050405020304" pitchFamily="18" charset="0"/>
                          <a:ea typeface="Verdana" panose="020B0604030504040204" pitchFamily="34" charset="0"/>
                          <a:cs typeface="Times New Roman" panose="02020603050405020304" pitchFamily="18" charset="0"/>
                        </a:rPr>
                        <a:t>01.04.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2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Verdana" panose="020B0604030504040204" pitchFamily="34" charset="0"/>
                          <a:cs typeface="Times New Roman" panose="02020603050405020304" pitchFamily="18" charset="0"/>
                        </a:rPr>
                        <a:t>Конкурс рисунков «Дорожный знак, я вижу так!»</a:t>
                      </a:r>
                      <a:endParaRPr lang="ru-RU" sz="2000">
                        <a:effectLst/>
                        <a:latin typeface="Times New Roman" panose="02020603050405020304" pitchFamily="18" charset="0"/>
                        <a:ea typeface="Verdana" panose="020B060403050404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2000">
                          <a:effectLst/>
                          <a:latin typeface="Times New Roman" panose="02020603050405020304" pitchFamily="18" charset="0"/>
                          <a:ea typeface="Verdana" panose="020B0604030504040204" pitchFamily="34" charset="0"/>
                          <a:cs typeface="Times New Roman" panose="02020603050405020304" pitchFamily="18" charset="0"/>
                        </a:rPr>
                        <a:t>Онлайн. 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2000">
                          <a:effectLst/>
                          <a:latin typeface="Times New Roman" panose="02020603050405020304" pitchFamily="18" charset="0"/>
                          <a:ea typeface="Verdana" panose="020B0604030504040204" pitchFamily="34" charset="0"/>
                          <a:cs typeface="Times New Roman" panose="02020603050405020304" pitchFamily="18" charset="0"/>
                        </a:rPr>
                        <a:t>12.00.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4084017"/>
                  </a:ext>
                </a:extLst>
              </a:tr>
            </a:tbl>
          </a:graphicData>
        </a:graphic>
      </p:graphicFrame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200" y="613462"/>
            <a:ext cx="7004248" cy="655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118984"/>
      </p:ext>
    </p:extLst>
  </p:cSld>
  <p:clrMapOvr>
    <a:masterClrMapping/>
  </p:clrMapOvr>
  <p:transition advClick="0">
    <p:pull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720" y="548680"/>
            <a:ext cx="5040560" cy="577984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969013769"/>
      </p:ext>
    </p:extLst>
  </p:cSld>
  <p:clrMapOvr>
    <a:masterClrMapping/>
  </p:clrMapOvr>
  <p:transition advClick="0">
    <p:pull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728" y="620688"/>
            <a:ext cx="5112568" cy="5256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192924"/>
      </p:ext>
    </p:extLst>
  </p:cSld>
  <p:clrMapOvr>
    <a:masterClrMapping/>
  </p:clrMapOvr>
  <p:transition advClick="0">
    <p:pull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3688" y="1016733"/>
            <a:ext cx="5616624" cy="5400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aphicFrame>
        <p:nvGraphicFramePr>
          <p:cNvPr id="7" name="Таблица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8850064"/>
              </p:ext>
            </p:extLst>
          </p:nvPr>
        </p:nvGraphicFramePr>
        <p:xfrm>
          <a:off x="1979711" y="1700807"/>
          <a:ext cx="5544616" cy="1134420"/>
        </p:xfrm>
        <a:graphic>
          <a:graphicData uri="http://schemas.openxmlformats.org/drawingml/2006/table">
            <a:tbl>
              <a:tblPr firstRow="1" firstCol="1" lastRow="1" lastCol="1" bandRow="1" bandCol="1"/>
              <a:tblGrid>
                <a:gridCol w="922595">
                  <a:extLst>
                    <a:ext uri="{9D8B030D-6E8A-4147-A177-3AD203B41FA5}">
                      <a16:colId xmlns:a16="http://schemas.microsoft.com/office/drawing/2014/main" val="2409713222"/>
                    </a:ext>
                  </a:extLst>
                </a:gridCol>
                <a:gridCol w="921531">
                  <a:extLst>
                    <a:ext uri="{9D8B030D-6E8A-4147-A177-3AD203B41FA5}">
                      <a16:colId xmlns:a16="http://schemas.microsoft.com/office/drawing/2014/main" val="569102043"/>
                    </a:ext>
                  </a:extLst>
                </a:gridCol>
                <a:gridCol w="920467">
                  <a:extLst>
                    <a:ext uri="{9D8B030D-6E8A-4147-A177-3AD203B41FA5}">
                      <a16:colId xmlns:a16="http://schemas.microsoft.com/office/drawing/2014/main" val="1833651431"/>
                    </a:ext>
                  </a:extLst>
                </a:gridCol>
                <a:gridCol w="919403">
                  <a:extLst>
                    <a:ext uri="{9D8B030D-6E8A-4147-A177-3AD203B41FA5}">
                      <a16:colId xmlns:a16="http://schemas.microsoft.com/office/drawing/2014/main" val="68624853"/>
                    </a:ext>
                  </a:extLst>
                </a:gridCol>
                <a:gridCol w="917807">
                  <a:extLst>
                    <a:ext uri="{9D8B030D-6E8A-4147-A177-3AD203B41FA5}">
                      <a16:colId xmlns:a16="http://schemas.microsoft.com/office/drawing/2014/main" val="638366886"/>
                    </a:ext>
                  </a:extLst>
                </a:gridCol>
                <a:gridCol w="942813">
                  <a:extLst>
                    <a:ext uri="{9D8B030D-6E8A-4147-A177-3AD203B41FA5}">
                      <a16:colId xmlns:a16="http://schemas.microsoft.com/office/drawing/2014/main" val="3542210066"/>
                    </a:ext>
                  </a:extLst>
                </a:gridCol>
              </a:tblGrid>
              <a:tr h="54006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3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Дата заполнения</a:t>
                      </a:r>
                      <a:endParaRPr lang="ru-RU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3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Отличная 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3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(5 б.)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3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Хорошая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3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(4 б.)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3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Средняя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3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(3 б.)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3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Слабая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3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(2 б.)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3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Неудовлетв.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3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(1 б.)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8928069"/>
                  </a:ext>
                </a:extLst>
              </a:tr>
              <a:tr h="27003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3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 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3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 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3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 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3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 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3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 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3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 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3086194"/>
                  </a:ext>
                </a:extLst>
              </a:tr>
              <a:tr h="27003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3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 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3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 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3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 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3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 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3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 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3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 </a:t>
                      </a:r>
                      <a:endParaRPr lang="ru-RU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7121163"/>
                  </a:ext>
                </a:extLst>
              </a:tr>
            </a:tbl>
          </a:graphicData>
        </a:graphic>
      </p:graphicFrame>
      <p:graphicFrame>
        <p:nvGraphicFramePr>
          <p:cNvPr id="11" name="Таблица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7632367"/>
              </p:ext>
            </p:extLst>
          </p:nvPr>
        </p:nvGraphicFramePr>
        <p:xfrm>
          <a:off x="1979711" y="3068961"/>
          <a:ext cx="5900956" cy="990600"/>
        </p:xfrm>
        <a:graphic>
          <a:graphicData uri="http://schemas.openxmlformats.org/drawingml/2006/table">
            <a:tbl>
              <a:tblPr firstRow="1" firstCol="1" lastRow="1" lastCol="1" bandRow="1" bandCol="1"/>
              <a:tblGrid>
                <a:gridCol w="981888">
                  <a:extLst>
                    <a:ext uri="{9D8B030D-6E8A-4147-A177-3AD203B41FA5}">
                      <a16:colId xmlns:a16="http://schemas.microsoft.com/office/drawing/2014/main" val="2932359160"/>
                    </a:ext>
                  </a:extLst>
                </a:gridCol>
                <a:gridCol w="980756">
                  <a:extLst>
                    <a:ext uri="{9D8B030D-6E8A-4147-A177-3AD203B41FA5}">
                      <a16:colId xmlns:a16="http://schemas.microsoft.com/office/drawing/2014/main" val="1877979571"/>
                    </a:ext>
                  </a:extLst>
                </a:gridCol>
                <a:gridCol w="979623">
                  <a:extLst>
                    <a:ext uri="{9D8B030D-6E8A-4147-A177-3AD203B41FA5}">
                      <a16:colId xmlns:a16="http://schemas.microsoft.com/office/drawing/2014/main" val="2636738991"/>
                    </a:ext>
                  </a:extLst>
                </a:gridCol>
                <a:gridCol w="978491">
                  <a:extLst>
                    <a:ext uri="{9D8B030D-6E8A-4147-A177-3AD203B41FA5}">
                      <a16:colId xmlns:a16="http://schemas.microsoft.com/office/drawing/2014/main" val="320272824"/>
                    </a:ext>
                  </a:extLst>
                </a:gridCol>
                <a:gridCol w="976792">
                  <a:extLst>
                    <a:ext uri="{9D8B030D-6E8A-4147-A177-3AD203B41FA5}">
                      <a16:colId xmlns:a16="http://schemas.microsoft.com/office/drawing/2014/main" val="2136277086"/>
                    </a:ext>
                  </a:extLst>
                </a:gridCol>
                <a:gridCol w="1003406">
                  <a:extLst>
                    <a:ext uri="{9D8B030D-6E8A-4147-A177-3AD203B41FA5}">
                      <a16:colId xmlns:a16="http://schemas.microsoft.com/office/drawing/2014/main" val="2628414597"/>
                    </a:ext>
                  </a:extLst>
                </a:gridCol>
              </a:tblGrid>
              <a:tr h="56166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3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Дата заполнения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3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Примерное</a:t>
                      </a:r>
                      <a:r>
                        <a:rPr lang="ru-RU" sz="13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 (5 б.)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3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Хорошее</a:t>
                      </a:r>
                      <a:endParaRPr lang="ru-RU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3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(4 б.)</a:t>
                      </a:r>
                      <a:endParaRPr lang="ru-RU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3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Удовлетв.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3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(3 б.)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3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Неудовлетв.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3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(2 б.)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3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Состоит на учете в ИДН</a:t>
                      </a:r>
                      <a:r>
                        <a:rPr lang="ru-RU" sz="13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 (1 б.)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7387502"/>
                  </a:ext>
                </a:extLst>
              </a:tr>
              <a:tr h="18722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3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 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3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 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3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 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3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 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3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 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3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 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49911461"/>
                  </a:ext>
                </a:extLst>
              </a:tr>
              <a:tr h="187221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3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 </a:t>
                      </a:r>
                      <a:endParaRPr lang="ru-RU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3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 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3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 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3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 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3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 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3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 </a:t>
                      </a:r>
                      <a:endParaRPr lang="ru-RU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8727903"/>
                  </a:ext>
                </a:extLst>
              </a:tr>
            </a:tbl>
          </a:graphicData>
        </a:graphic>
      </p:graphicFrame>
      <p:pic>
        <p:nvPicPr>
          <p:cNvPr id="15" name="Рисунок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3688" y="4149080"/>
            <a:ext cx="6116979" cy="198315"/>
          </a:xfrm>
          <a:prstGeom prst="rect">
            <a:avLst/>
          </a:prstGeom>
        </p:spPr>
      </p:pic>
      <p:pic>
        <p:nvPicPr>
          <p:cNvPr id="16" name="Рисунок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9711" y="2835228"/>
            <a:ext cx="5400601" cy="233732"/>
          </a:xfrm>
          <a:prstGeom prst="rect">
            <a:avLst/>
          </a:prstGeom>
        </p:spPr>
      </p:pic>
      <p:graphicFrame>
        <p:nvGraphicFramePr>
          <p:cNvPr id="18" name="Таблица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8094748"/>
              </p:ext>
            </p:extLst>
          </p:nvPr>
        </p:nvGraphicFramePr>
        <p:xfrm>
          <a:off x="1979711" y="4581128"/>
          <a:ext cx="5853014" cy="1221025"/>
        </p:xfrm>
        <a:graphic>
          <a:graphicData uri="http://schemas.openxmlformats.org/drawingml/2006/table">
            <a:tbl>
              <a:tblPr firstRow="1" firstCol="1" lastRow="1" lastCol="1" bandRow="1" bandCol="1"/>
              <a:tblGrid>
                <a:gridCol w="916991">
                  <a:extLst>
                    <a:ext uri="{9D8B030D-6E8A-4147-A177-3AD203B41FA5}">
                      <a16:colId xmlns:a16="http://schemas.microsoft.com/office/drawing/2014/main" val="2322316145"/>
                    </a:ext>
                  </a:extLst>
                </a:gridCol>
                <a:gridCol w="1113611">
                  <a:extLst>
                    <a:ext uri="{9D8B030D-6E8A-4147-A177-3AD203B41FA5}">
                      <a16:colId xmlns:a16="http://schemas.microsoft.com/office/drawing/2014/main" val="1592536154"/>
                    </a:ext>
                  </a:extLst>
                </a:gridCol>
                <a:gridCol w="866839">
                  <a:extLst>
                    <a:ext uri="{9D8B030D-6E8A-4147-A177-3AD203B41FA5}">
                      <a16:colId xmlns:a16="http://schemas.microsoft.com/office/drawing/2014/main" val="945715627"/>
                    </a:ext>
                  </a:extLst>
                </a:gridCol>
                <a:gridCol w="911862">
                  <a:extLst>
                    <a:ext uri="{9D8B030D-6E8A-4147-A177-3AD203B41FA5}">
                      <a16:colId xmlns:a16="http://schemas.microsoft.com/office/drawing/2014/main" val="3595815696"/>
                    </a:ext>
                  </a:extLst>
                </a:gridCol>
                <a:gridCol w="971133">
                  <a:extLst>
                    <a:ext uri="{9D8B030D-6E8A-4147-A177-3AD203B41FA5}">
                      <a16:colId xmlns:a16="http://schemas.microsoft.com/office/drawing/2014/main" val="436817031"/>
                    </a:ext>
                  </a:extLst>
                </a:gridCol>
                <a:gridCol w="1072578">
                  <a:extLst>
                    <a:ext uri="{9D8B030D-6E8A-4147-A177-3AD203B41FA5}">
                      <a16:colId xmlns:a16="http://schemas.microsoft.com/office/drawing/2014/main" val="2066235190"/>
                    </a:ext>
                  </a:extLst>
                </a:gridCol>
              </a:tblGrid>
              <a:tr h="92170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3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Дата заполнения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3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Организатор коллективных дел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3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 (5 б.)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3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Активный участник КД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3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(4 б.)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3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Пассивный участник КД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  <a:p>
                      <a:pPr>
                        <a:spcAft>
                          <a:spcPts val="0"/>
                        </a:spcAft>
                        <a:tabLst>
                          <a:tab pos="228600" algn="l"/>
                          <a:tab pos="439420" algn="ctr"/>
                        </a:tabLst>
                      </a:pPr>
                      <a:r>
                        <a:rPr lang="ru-RU" sz="13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	</a:t>
                      </a:r>
                      <a:r>
                        <a:rPr lang="ru-RU" sz="13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	(3 б.)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300" spc="-5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Не участвует в обществ. жизни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3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(2 б.)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300" spc="-4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Бойкотирует, дезорганизует колл.меропр.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3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(1 б.)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9452919"/>
                  </a:ext>
                </a:extLst>
              </a:tr>
              <a:tr h="23042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3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 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3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 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3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 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3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 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3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 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3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 </a:t>
                      </a:r>
                      <a:endParaRPr lang="ru-RU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88382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3250240"/>
      </p:ext>
    </p:extLst>
  </p:cSld>
  <p:clrMapOvr>
    <a:masterClrMapping/>
  </p:clrMapOvr>
  <p:transition advClick="0">
    <p:pull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s://phonoteka.org/uploads/posts/2021-05/1621682631_2-phonoteka_org-p-fon-obuchenie-gramote-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161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1979712" y="404664"/>
            <a:ext cx="590465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800" kern="0" dirty="0">
                <a:solidFill>
                  <a:srgbClr val="444D26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Табель успеваемости</a:t>
            </a:r>
            <a:r>
              <a:rPr lang="ru-RU" sz="1800" kern="0" dirty="0">
                <a:solidFill>
                  <a:srgbClr val="444D26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/>
            </a:r>
            <a:br>
              <a:rPr lang="ru-RU" sz="1800" kern="0" dirty="0">
                <a:solidFill>
                  <a:srgbClr val="444D26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ru-RU" sz="1800" kern="0" dirty="0">
                <a:solidFill>
                  <a:srgbClr val="444D26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обучающегося (</a:t>
            </a:r>
            <a:r>
              <a:rPr lang="ru-RU" sz="1800" kern="0" dirty="0" err="1">
                <a:solidFill>
                  <a:srgbClr val="444D26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щейся</a:t>
            </a:r>
            <a:r>
              <a:rPr lang="ru-RU" sz="1800" kern="0" dirty="0">
                <a:solidFill>
                  <a:srgbClr val="444D26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 _____ класса </a:t>
            </a:r>
            <a:r>
              <a:rPr lang="ru-RU" sz="1800" kern="0" dirty="0">
                <a:solidFill>
                  <a:srgbClr val="444D26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/>
            </a:r>
            <a:br>
              <a:rPr lang="ru-RU" sz="1800" kern="0" dirty="0">
                <a:solidFill>
                  <a:srgbClr val="444D26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ru-RU" sz="1800" kern="0" dirty="0">
                <a:solidFill>
                  <a:srgbClr val="444D26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за 2021 - 2022  учебный год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1484785"/>
            <a:ext cx="8712968" cy="4799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121738"/>
      </p:ext>
    </p:extLst>
  </p:cSld>
  <p:clrMapOvr>
    <a:masterClrMapping/>
  </p:clrMapOvr>
  <p:transition advClick="0">
    <p:pull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s://phonoteka.org/uploads/posts/2021-05/1621682631_2-phonoteka_org-p-fon-obuchenie-gramote-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9134"/>
            <a:ext cx="9144000" cy="6828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755576" y="620688"/>
            <a:ext cx="838842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200" dirty="0">
                <a:solidFill>
                  <a:schemeClr val="tx1"/>
                </a:solidFill>
                <a:latin typeface="Arial Black" panose="020B0A04020102020204" pitchFamily="34" charset="0"/>
              </a:rPr>
              <a:t>Информация об организации летнего отдыха, занятости и оздоровления воспитанников (обучающихся)</a:t>
            </a:r>
            <a:endParaRPr lang="ru-RU" dirty="0">
              <a:solidFill>
                <a:schemeClr val="tx1"/>
              </a:solidFill>
              <a:latin typeface="Arial Black" panose="020B0A04020102020204" pitchFamily="34" charset="0"/>
            </a:endParaRPr>
          </a:p>
          <a:p>
            <a:pPr algn="ctr"/>
            <a:r>
              <a:rPr lang="ru-RU" sz="1200" dirty="0">
                <a:solidFill>
                  <a:schemeClr val="tx1"/>
                </a:solidFill>
                <a:latin typeface="Arial Black" panose="020B0A04020102020204" pitchFamily="34" charset="0"/>
              </a:rPr>
              <a:t>специальных (коррекционных)школ.</a:t>
            </a:r>
            <a:endParaRPr lang="ru-RU" dirty="0">
              <a:solidFill>
                <a:schemeClr val="tx1"/>
              </a:solidFill>
              <a:latin typeface="Arial Black" panose="020B0A04020102020204" pitchFamily="34" charset="0"/>
            </a:endParaRPr>
          </a:p>
          <a:p>
            <a:pPr algn="ctr"/>
            <a:r>
              <a:rPr lang="ru-RU" sz="1200" dirty="0">
                <a:latin typeface="Times New Roman" panose="02020603050405020304" pitchFamily="18" charset="0"/>
              </a:rPr>
              <a:t> </a:t>
            </a:r>
            <a:endParaRPr lang="ru-RU" dirty="0">
              <a:effectLst/>
            </a:endParaRPr>
          </a:p>
        </p:txBody>
      </p:sp>
      <p:graphicFrame>
        <p:nvGraphicFramePr>
          <p:cNvPr id="4" name="Таблица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7323833"/>
              </p:ext>
            </p:extLst>
          </p:nvPr>
        </p:nvGraphicFramePr>
        <p:xfrm>
          <a:off x="107503" y="1472080"/>
          <a:ext cx="8928992" cy="5269288"/>
        </p:xfrm>
        <a:graphic>
          <a:graphicData uri="http://schemas.openxmlformats.org/drawingml/2006/table">
            <a:tbl>
              <a:tblPr firstRow="1" firstCol="1" bandRow="1" bandCol="1"/>
              <a:tblGrid>
                <a:gridCol w="509641">
                  <a:extLst>
                    <a:ext uri="{9D8B030D-6E8A-4147-A177-3AD203B41FA5}">
                      <a16:colId xmlns:a16="http://schemas.microsoft.com/office/drawing/2014/main" val="4244914320"/>
                    </a:ext>
                  </a:extLst>
                </a:gridCol>
                <a:gridCol w="946844">
                  <a:extLst>
                    <a:ext uri="{9D8B030D-6E8A-4147-A177-3AD203B41FA5}">
                      <a16:colId xmlns:a16="http://schemas.microsoft.com/office/drawing/2014/main" val="612155209"/>
                    </a:ext>
                  </a:extLst>
                </a:gridCol>
                <a:gridCol w="437204">
                  <a:extLst>
                    <a:ext uri="{9D8B030D-6E8A-4147-A177-3AD203B41FA5}">
                      <a16:colId xmlns:a16="http://schemas.microsoft.com/office/drawing/2014/main" val="3116951751"/>
                    </a:ext>
                  </a:extLst>
                </a:gridCol>
                <a:gridCol w="1019281">
                  <a:extLst>
                    <a:ext uri="{9D8B030D-6E8A-4147-A177-3AD203B41FA5}">
                      <a16:colId xmlns:a16="http://schemas.microsoft.com/office/drawing/2014/main" val="102994128"/>
                    </a:ext>
                  </a:extLst>
                </a:gridCol>
                <a:gridCol w="510154">
                  <a:extLst>
                    <a:ext uri="{9D8B030D-6E8A-4147-A177-3AD203B41FA5}">
                      <a16:colId xmlns:a16="http://schemas.microsoft.com/office/drawing/2014/main" val="2471612922"/>
                    </a:ext>
                  </a:extLst>
                </a:gridCol>
                <a:gridCol w="358566">
                  <a:extLst>
                    <a:ext uri="{9D8B030D-6E8A-4147-A177-3AD203B41FA5}">
                      <a16:colId xmlns:a16="http://schemas.microsoft.com/office/drawing/2014/main" val="322993062"/>
                    </a:ext>
                  </a:extLst>
                </a:gridCol>
                <a:gridCol w="151588">
                  <a:extLst>
                    <a:ext uri="{9D8B030D-6E8A-4147-A177-3AD203B41FA5}">
                      <a16:colId xmlns:a16="http://schemas.microsoft.com/office/drawing/2014/main" val="1990811835"/>
                    </a:ext>
                  </a:extLst>
                </a:gridCol>
                <a:gridCol w="509641">
                  <a:extLst>
                    <a:ext uri="{9D8B030D-6E8A-4147-A177-3AD203B41FA5}">
                      <a16:colId xmlns:a16="http://schemas.microsoft.com/office/drawing/2014/main" val="3552374388"/>
                    </a:ext>
                  </a:extLst>
                </a:gridCol>
                <a:gridCol w="436687">
                  <a:extLst>
                    <a:ext uri="{9D8B030D-6E8A-4147-A177-3AD203B41FA5}">
                      <a16:colId xmlns:a16="http://schemas.microsoft.com/office/drawing/2014/main" val="1957780560"/>
                    </a:ext>
                  </a:extLst>
                </a:gridCol>
                <a:gridCol w="756802">
                  <a:extLst>
                    <a:ext uri="{9D8B030D-6E8A-4147-A177-3AD203B41FA5}">
                      <a16:colId xmlns:a16="http://schemas.microsoft.com/office/drawing/2014/main" val="931761382"/>
                    </a:ext>
                  </a:extLst>
                </a:gridCol>
                <a:gridCol w="1015659">
                  <a:extLst>
                    <a:ext uri="{9D8B030D-6E8A-4147-A177-3AD203B41FA5}">
                      <a16:colId xmlns:a16="http://schemas.microsoft.com/office/drawing/2014/main" val="1219838438"/>
                    </a:ext>
                  </a:extLst>
                </a:gridCol>
                <a:gridCol w="1093786">
                  <a:extLst>
                    <a:ext uri="{9D8B030D-6E8A-4147-A177-3AD203B41FA5}">
                      <a16:colId xmlns:a16="http://schemas.microsoft.com/office/drawing/2014/main" val="897535094"/>
                    </a:ext>
                  </a:extLst>
                </a:gridCol>
                <a:gridCol w="1183139">
                  <a:extLst>
                    <a:ext uri="{9D8B030D-6E8A-4147-A177-3AD203B41FA5}">
                      <a16:colId xmlns:a16="http://schemas.microsoft.com/office/drawing/2014/main" val="3997973281"/>
                    </a:ext>
                  </a:extLst>
                </a:gridCol>
              </a:tblGrid>
              <a:tr h="363399"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 dirty="0">
                          <a:effectLst/>
                          <a:latin typeface="Times New Roman" panose="02020603050405020304" pitchFamily="18" charset="0"/>
                        </a:rPr>
                        <a:t>№</a:t>
                      </a:r>
                      <a:endParaRPr lang="ru-RU" sz="800" dirty="0"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 dirty="0">
                          <a:effectLst/>
                          <a:latin typeface="Times New Roman" panose="02020603050405020304" pitchFamily="18" charset="0"/>
                        </a:rPr>
                        <a:t>п/п</a:t>
                      </a:r>
                      <a:endParaRPr lang="ru-RU" sz="8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139" marR="5113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  <a:latin typeface="Times New Roman" panose="02020603050405020304" pitchFamily="18" charset="0"/>
                        </a:rPr>
                        <a:t>Фамилия, имя, отчество</a:t>
                      </a:r>
                      <a:endParaRPr lang="ru-RU" sz="8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139" marR="5113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  <a:latin typeface="Times New Roman" panose="02020603050405020304" pitchFamily="18" charset="0"/>
                        </a:rPr>
                        <a:t>Год</a:t>
                      </a:r>
                      <a:endParaRPr lang="ru-RU" sz="800"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  <a:latin typeface="Times New Roman" panose="02020603050405020304" pitchFamily="18" charset="0"/>
                        </a:rPr>
                        <a:t>рождения</a:t>
                      </a:r>
                      <a:endParaRPr lang="ru-RU" sz="8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139" marR="5113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  <a:latin typeface="Times New Roman" panose="02020603050405020304" pitchFamily="18" charset="0"/>
                        </a:rPr>
                        <a:t>Адрес местожительства</a:t>
                      </a:r>
                      <a:endParaRPr lang="ru-RU" sz="8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139" marR="5113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6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  <a:latin typeface="Times New Roman" panose="02020603050405020304" pitchFamily="18" charset="0"/>
                        </a:rPr>
                        <a:t>Состоят на различных видах профилактических учетов</a:t>
                      </a:r>
                      <a:endParaRPr lang="ru-RU" sz="8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139" marR="5113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  <a:latin typeface="Times New Roman" panose="02020603050405020304" pitchFamily="18" charset="0"/>
                        </a:rPr>
                        <a:t>Занятость в летний период</a:t>
                      </a:r>
                      <a:endParaRPr lang="ru-RU" sz="8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139" marR="5113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42579"/>
                  </a:ext>
                </a:extLst>
              </a:tr>
              <a:tr h="545099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  <a:latin typeface="Times New Roman" panose="02020603050405020304" pitchFamily="18" charset="0"/>
                        </a:rPr>
                        <a:t>Не состоят</a:t>
                      </a:r>
                      <a:endParaRPr lang="ru-RU" sz="8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139" marR="5113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 dirty="0" smtClean="0">
                          <a:effectLst/>
                          <a:latin typeface="Times New Roman" panose="02020603050405020304" pitchFamily="18" charset="0"/>
                        </a:rPr>
                        <a:t>ВШУ</a:t>
                      </a:r>
                      <a:endParaRPr lang="ru-RU" sz="8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139" marR="5113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  <a:latin typeface="Times New Roman" panose="02020603050405020304" pitchFamily="18" charset="0"/>
                        </a:rPr>
                        <a:t>КДН</a:t>
                      </a:r>
                      <a:endParaRPr lang="ru-RU" sz="8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139" marR="5113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  <a:latin typeface="Times New Roman" panose="02020603050405020304" pitchFamily="18" charset="0"/>
                        </a:rPr>
                        <a:t>ОДН</a:t>
                      </a:r>
                      <a:endParaRPr lang="ru-RU" sz="8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139" marR="5113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  <a:latin typeface="Times New Roman" panose="02020603050405020304" pitchFamily="18" charset="0"/>
                        </a:rPr>
                        <a:t>Иное</a:t>
                      </a:r>
                      <a:endParaRPr lang="ru-RU" sz="8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139" marR="5113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  <a:latin typeface="Times New Roman" panose="02020603050405020304" pitchFamily="18" charset="0"/>
                        </a:rPr>
                        <a:t>июнь</a:t>
                      </a:r>
                      <a:endParaRPr lang="ru-RU" sz="8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139" marR="5113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  <a:latin typeface="Times New Roman" panose="02020603050405020304" pitchFamily="18" charset="0"/>
                        </a:rPr>
                        <a:t>июль</a:t>
                      </a:r>
                      <a:endParaRPr lang="ru-RU" sz="8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139" marR="5113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  <a:latin typeface="Times New Roman" panose="02020603050405020304" pitchFamily="18" charset="0"/>
                        </a:rPr>
                        <a:t>август</a:t>
                      </a:r>
                      <a:endParaRPr lang="ru-RU" sz="8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139" marR="5113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04755729"/>
                  </a:ext>
                </a:extLst>
              </a:tr>
              <a:tr h="181700">
                <a:tc gridSpan="1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 b="1">
                          <a:effectLst/>
                          <a:latin typeface="Times New Roman" panose="02020603050405020304" pitchFamily="18" charset="0"/>
                        </a:rPr>
                        <a:t>  3 (л) класс</a:t>
                      </a:r>
                      <a:endParaRPr lang="ru-RU" sz="8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139" marR="5113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3032020"/>
                  </a:ext>
                </a:extLst>
              </a:tr>
              <a:tr h="72679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  <a:latin typeface="Times New Roman" panose="02020603050405020304" pitchFamily="18" charset="0"/>
                        </a:rPr>
                        <a:t>1.</a:t>
                      </a:r>
                      <a:endParaRPr lang="ru-RU" sz="800"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 u="none" strike="noStrike"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  <a:endParaRPr lang="ru-RU" sz="8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139" marR="5113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 marL="51139" marR="5113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 marL="51139" marR="5113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 marL="51139" marR="5113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 marL="51139" marR="5113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 marL="51139" marR="5113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endParaRPr lang="ru-RU"/>
                    </a:p>
                  </a:txBody>
                  <a:tcPr marL="51139" marR="5113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ru-RU" sz="8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139" marR="5113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 marL="51139" marR="5113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 marL="51139" marR="5113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 marL="51139" marR="5113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 marL="51139" marR="5113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 marL="51139" marR="5113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3702497"/>
                  </a:ext>
                </a:extLst>
              </a:tr>
              <a:tr h="72679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  <a:latin typeface="Times New Roman" panose="02020603050405020304" pitchFamily="18" charset="0"/>
                        </a:rPr>
                        <a:t>2.</a:t>
                      </a:r>
                      <a:endParaRPr lang="ru-RU" sz="8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139" marR="5113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 marL="51139" marR="5113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 marL="51139" marR="5113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 marL="51139" marR="5113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 marL="51139" marR="5113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 marL="51139" marR="5113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endParaRPr lang="ru-RU"/>
                    </a:p>
                  </a:txBody>
                  <a:tcPr marL="51139" marR="5113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ru-RU" sz="8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139" marR="5113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 marL="51139" marR="5113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 marL="51139" marR="5113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 marL="51139" marR="5113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 marL="51139" marR="5113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 marL="51139" marR="5113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3764928"/>
                  </a:ext>
                </a:extLst>
              </a:tr>
              <a:tr h="90849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  <a:latin typeface="Times New Roman" panose="02020603050405020304" pitchFamily="18" charset="0"/>
                        </a:rPr>
                        <a:t>3.</a:t>
                      </a:r>
                      <a:endParaRPr lang="ru-RU" sz="8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139" marR="5113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 marL="51139" marR="5113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 marL="51139" marR="5113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 marL="51139" marR="5113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 marL="51139" marR="5113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 marL="51139" marR="5113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endParaRPr lang="ru-RU"/>
                    </a:p>
                  </a:txBody>
                  <a:tcPr marL="51139" marR="5113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ru-RU" sz="8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139" marR="5113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 marL="51139" marR="5113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 marL="51139" marR="5113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 marL="51139" marR="5113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 marL="51139" marR="5113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 marL="51139" marR="5113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3098117"/>
                  </a:ext>
                </a:extLst>
              </a:tr>
              <a:tr h="90849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>
                          <a:effectLst/>
                          <a:latin typeface="Times New Roman" panose="02020603050405020304" pitchFamily="18" charset="0"/>
                        </a:rPr>
                        <a:t>4.</a:t>
                      </a:r>
                      <a:endParaRPr lang="ru-RU" sz="8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139" marR="5113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 marL="51139" marR="5113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 marL="51139" marR="5113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 marL="51139" marR="5113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 marL="51139" marR="5113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 marL="51139" marR="5113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endParaRPr lang="ru-RU"/>
                    </a:p>
                  </a:txBody>
                  <a:tcPr marL="51139" marR="5113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ru-RU" sz="8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139" marR="5113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 marL="51139" marR="5113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 marL="51139" marR="5113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 marL="51139" marR="5113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 marL="51139" marR="5113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 marL="51139" marR="5113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38756106"/>
                  </a:ext>
                </a:extLst>
              </a:tr>
              <a:tr h="90849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900" dirty="0">
                          <a:effectLst/>
                          <a:latin typeface="Times New Roman" panose="02020603050405020304" pitchFamily="18" charset="0"/>
                        </a:rPr>
                        <a:t>5.</a:t>
                      </a:r>
                      <a:endParaRPr lang="ru-RU" sz="8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139" marR="5113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 marL="51139" marR="5113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 marL="51139" marR="5113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 marL="51139" marR="5113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 marL="51139" marR="5113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 marL="51139" marR="5113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endParaRPr lang="ru-RU"/>
                    </a:p>
                  </a:txBody>
                  <a:tcPr marL="51139" marR="5113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ru-RU" sz="8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139" marR="5113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 marL="51139" marR="5113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 marL="51139" marR="5113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 marL="51139" marR="5113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 marL="51139" marR="5113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 marL="51139" marR="5113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98295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17278638"/>
      </p:ext>
    </p:extLst>
  </p:cSld>
  <p:clrMapOvr>
    <a:masterClrMapping/>
  </p:clrMapOvr>
  <p:transition advClick="0">
    <p:pull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ext Box 1"/>
          <p:cNvSpPr txBox="1">
            <a:spLocks noChangeArrowheads="1"/>
          </p:cNvSpPr>
          <p:nvPr/>
        </p:nvSpPr>
        <p:spPr bwMode="auto">
          <a:xfrm>
            <a:off x="1475655" y="1580570"/>
            <a:ext cx="5832649" cy="3600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marL="271463" indent="-271463" eaLnBrk="0" hangingPunct="0">
              <a:buClr>
                <a:srgbClr val="000000"/>
              </a:buClr>
              <a:buSzPct val="100000"/>
              <a:buFont typeface="Times New Roman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4400">
                <a:solidFill>
                  <a:schemeClr val="bg1"/>
                </a:solidFill>
                <a:latin typeface="Trebuchet MS" pitchFamily="34" charset="0"/>
                <a:ea typeface="SimSun" pitchFamily="2" charset="-122"/>
              </a:defRPr>
            </a:lvl1pPr>
            <a:lvl2pPr eaLnBrk="0" hangingPunct="0">
              <a:buClr>
                <a:srgbClr val="000000"/>
              </a:buClr>
              <a:buSzPct val="100000"/>
              <a:buFont typeface="Times New Roman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4400">
                <a:solidFill>
                  <a:schemeClr val="bg1"/>
                </a:solidFill>
                <a:latin typeface="Trebuchet MS" pitchFamily="34" charset="0"/>
                <a:ea typeface="SimSun" pitchFamily="2" charset="-122"/>
              </a:defRPr>
            </a:lvl2pPr>
            <a:lvl3pPr eaLnBrk="0" hangingPunct="0">
              <a:buClr>
                <a:srgbClr val="000000"/>
              </a:buClr>
              <a:buSzPct val="100000"/>
              <a:buFont typeface="Times New Roman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4400">
                <a:solidFill>
                  <a:schemeClr val="bg1"/>
                </a:solidFill>
                <a:latin typeface="Trebuchet MS" pitchFamily="34" charset="0"/>
                <a:ea typeface="SimSun" pitchFamily="2" charset="-122"/>
              </a:defRPr>
            </a:lvl3pPr>
            <a:lvl4pPr eaLnBrk="0" hangingPunct="0">
              <a:buClr>
                <a:srgbClr val="000000"/>
              </a:buClr>
              <a:buSzPct val="100000"/>
              <a:buFont typeface="Times New Roman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4400">
                <a:solidFill>
                  <a:schemeClr val="bg1"/>
                </a:solidFill>
                <a:latin typeface="Trebuchet MS" pitchFamily="34" charset="0"/>
                <a:ea typeface="SimSun" pitchFamily="2" charset="-122"/>
              </a:defRPr>
            </a:lvl4pPr>
            <a:lvl5pPr eaLnBrk="0" hangingPunct="0">
              <a:buClr>
                <a:srgbClr val="000000"/>
              </a:buClr>
              <a:buSzPct val="100000"/>
              <a:buFont typeface="Times New Roman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4400">
                <a:solidFill>
                  <a:schemeClr val="bg1"/>
                </a:solidFill>
                <a:latin typeface="Trebuchet MS" pitchFamily="34" charset="0"/>
                <a:ea typeface="SimSun" pitchFamily="2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4400">
                <a:solidFill>
                  <a:schemeClr val="bg1"/>
                </a:solidFill>
                <a:latin typeface="Trebuchet MS" pitchFamily="34" charset="0"/>
                <a:ea typeface="SimSun" pitchFamily="2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4400">
                <a:solidFill>
                  <a:schemeClr val="bg1"/>
                </a:solidFill>
                <a:latin typeface="Trebuchet MS" pitchFamily="34" charset="0"/>
                <a:ea typeface="SimSun" pitchFamily="2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4400">
                <a:solidFill>
                  <a:schemeClr val="bg1"/>
                </a:solidFill>
                <a:latin typeface="Trebuchet MS" pitchFamily="34" charset="0"/>
                <a:ea typeface="SimSun" pitchFamily="2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4400">
                <a:solidFill>
                  <a:schemeClr val="bg1"/>
                </a:solidFill>
                <a:latin typeface="Trebuchet MS" pitchFamily="34" charset="0"/>
                <a:ea typeface="SimSun" pitchFamily="2" charset="-122"/>
              </a:defRPr>
            </a:lvl9pPr>
          </a:lstStyle>
          <a:p>
            <a:pPr algn="ctr" eaLnBrk="1" hangingPunct="1">
              <a:spcBef>
                <a:spcPts val="200"/>
              </a:spcBef>
              <a:buClr>
                <a:srgbClr val="53548A"/>
              </a:buClr>
              <a:buSzPct val="70000"/>
              <a:buFont typeface="Wingdings" pitchFamily="2" charset="2"/>
              <a:buNone/>
            </a:pPr>
            <a:r>
              <a:rPr lang="ru-RU" sz="2400" i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Bookman Old Style" pitchFamily="18" charset="0"/>
              </a:rPr>
              <a:t>Цель деятельности классного </a:t>
            </a:r>
            <a:r>
              <a:rPr lang="ru-RU" sz="2400" i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Bookman Old Style" pitchFamily="18" charset="0"/>
              </a:rPr>
              <a:t>руководителя-  </a:t>
            </a:r>
            <a:r>
              <a:rPr lang="ru-RU" sz="2400" dirty="0" smtClean="0">
                <a:solidFill>
                  <a:srgbClr val="C00000"/>
                </a:solidFill>
                <a:latin typeface="Bookman Old Style" pitchFamily="18" charset="0"/>
              </a:rPr>
              <a:t>создание </a:t>
            </a:r>
            <a:r>
              <a:rPr lang="ru-RU" sz="2400" dirty="0">
                <a:solidFill>
                  <a:srgbClr val="C00000"/>
                </a:solidFill>
                <a:latin typeface="Bookman Old Style" pitchFamily="18" charset="0"/>
              </a:rPr>
              <a:t>условий для самореализации и саморазвития личности </a:t>
            </a:r>
            <a:r>
              <a:rPr lang="ru-RU" sz="2400" dirty="0" smtClean="0">
                <a:solidFill>
                  <a:srgbClr val="C00000"/>
                </a:solidFill>
                <a:latin typeface="Bookman Old Style" pitchFamily="18" charset="0"/>
              </a:rPr>
              <a:t>своих учеников , </a:t>
            </a:r>
            <a:r>
              <a:rPr lang="ru-RU" sz="2400" dirty="0">
                <a:solidFill>
                  <a:srgbClr val="C00000"/>
                </a:solidFill>
                <a:latin typeface="Bookman Old Style" pitchFamily="18" charset="0"/>
              </a:rPr>
              <a:t>его успешной </a:t>
            </a:r>
            <a:r>
              <a:rPr lang="ru-RU" sz="2400" dirty="0" smtClean="0">
                <a:solidFill>
                  <a:srgbClr val="C00000"/>
                </a:solidFill>
                <a:latin typeface="Bookman Old Style" pitchFamily="18" charset="0"/>
              </a:rPr>
              <a:t>социализации  </a:t>
            </a:r>
            <a:r>
              <a:rPr lang="ru-RU" sz="2400" dirty="0">
                <a:solidFill>
                  <a:srgbClr val="C00000"/>
                </a:solidFill>
                <a:latin typeface="Bookman Old Style" pitchFamily="18" charset="0"/>
              </a:rPr>
              <a:t>в обществе. </a:t>
            </a:r>
          </a:p>
        </p:txBody>
      </p:sp>
      <p:pic>
        <p:nvPicPr>
          <p:cNvPr id="18435" name="Picture 6" descr="E:\Users\МОУ Сатинская СОШ\Desktop\для конкурса\отзывы для  конкурса\p61_umnik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42818">
            <a:off x="6426491" y="4446559"/>
            <a:ext cx="1457878" cy="1718746"/>
          </a:xfrm>
          <a:prstGeom prst="round2DiagRect">
            <a:avLst>
              <a:gd name="adj1" fmla="val 16667"/>
              <a:gd name="adj2" fmla="val 0"/>
            </a:avLst>
          </a:prstGeom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s://phonoteka.org/uploads/posts/2021-05/1621682631_2-phonoteka_org-p-fon-obuchenie-gramote-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1703" y="84317"/>
            <a:ext cx="9165704" cy="682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1115616" y="620689"/>
            <a:ext cx="7920880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b="0" kern="0" spc="-5" dirty="0">
                <a:solidFill>
                  <a:srgbClr val="444D2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Профилактическая работа классного руководителя  </a:t>
            </a:r>
            <a:r>
              <a:rPr lang="ru-RU" sz="2400" b="0" kern="0" dirty="0">
                <a:solidFill>
                  <a:srgbClr val="444D26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/>
            </a:r>
            <a:br>
              <a:rPr lang="ru-RU" sz="2400" b="0" kern="0" dirty="0">
                <a:solidFill>
                  <a:srgbClr val="444D26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ru-RU" sz="2400" b="0" kern="0" spc="-5" dirty="0">
                <a:solidFill>
                  <a:srgbClr val="444D2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с обучающимся 3 класса </a:t>
            </a:r>
            <a:r>
              <a:rPr lang="ru-RU" sz="2400" b="0" kern="0" dirty="0">
                <a:solidFill>
                  <a:srgbClr val="444D26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/>
            </a:r>
            <a:br>
              <a:rPr lang="ru-RU" sz="2400" b="0" kern="0" dirty="0">
                <a:solidFill>
                  <a:srgbClr val="444D26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ru-RU" sz="2400" b="0" kern="0" spc="-5" dirty="0" smtClean="0">
                <a:solidFill>
                  <a:srgbClr val="444D2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Ф.И.О. обучающегося</a:t>
            </a:r>
            <a:r>
              <a:rPr lang="ru-RU" sz="2400" b="0" kern="0" dirty="0">
                <a:solidFill>
                  <a:srgbClr val="444D26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/>
            </a:r>
            <a:br>
              <a:rPr lang="ru-RU" sz="2400" b="0" kern="0" dirty="0">
                <a:solidFill>
                  <a:srgbClr val="444D26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ru-RU" sz="2000" b="0" kern="0" spc="-5" dirty="0">
                <a:solidFill>
                  <a:srgbClr val="444D2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с 05.09.2021г</a:t>
            </a:r>
            <a:r>
              <a:rPr lang="ru-RU" sz="2000" b="0" kern="0" spc="-5" dirty="0" smtClean="0">
                <a:solidFill>
                  <a:srgbClr val="444D2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dirty="0"/>
          </a:p>
        </p:txBody>
      </p:sp>
      <p:graphicFrame>
        <p:nvGraphicFramePr>
          <p:cNvPr id="4" name="Таблица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5310038"/>
              </p:ext>
            </p:extLst>
          </p:nvPr>
        </p:nvGraphicFramePr>
        <p:xfrm>
          <a:off x="107505" y="2128794"/>
          <a:ext cx="8784974" cy="4514179"/>
        </p:xfrm>
        <a:graphic>
          <a:graphicData uri="http://schemas.openxmlformats.org/drawingml/2006/table">
            <a:tbl>
              <a:tblPr/>
              <a:tblGrid>
                <a:gridCol w="1145239">
                  <a:extLst>
                    <a:ext uri="{9D8B030D-6E8A-4147-A177-3AD203B41FA5}">
                      <a16:colId xmlns:a16="http://schemas.microsoft.com/office/drawing/2014/main" val="222218738"/>
                    </a:ext>
                  </a:extLst>
                </a:gridCol>
                <a:gridCol w="3011238">
                  <a:extLst>
                    <a:ext uri="{9D8B030D-6E8A-4147-A177-3AD203B41FA5}">
                      <a16:colId xmlns:a16="http://schemas.microsoft.com/office/drawing/2014/main" val="1284696683"/>
                    </a:ext>
                  </a:extLst>
                </a:gridCol>
                <a:gridCol w="2221712">
                  <a:extLst>
                    <a:ext uri="{9D8B030D-6E8A-4147-A177-3AD203B41FA5}">
                      <a16:colId xmlns:a16="http://schemas.microsoft.com/office/drawing/2014/main" val="4007901949"/>
                    </a:ext>
                  </a:extLst>
                </a:gridCol>
                <a:gridCol w="2406785">
                  <a:extLst>
                    <a:ext uri="{9D8B030D-6E8A-4147-A177-3AD203B41FA5}">
                      <a16:colId xmlns:a16="http://schemas.microsoft.com/office/drawing/2014/main" val="1374731673"/>
                    </a:ext>
                  </a:extLst>
                </a:gridCol>
              </a:tblGrid>
              <a:tr h="195532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Число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400" marR="254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Факт поведения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400" marR="254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200" spc="-1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Действия воспитателя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400" marR="254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Результат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400" marR="254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1989645"/>
                  </a:ext>
                </a:extLst>
              </a:tr>
              <a:tr h="1190133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200" spc="-2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05.09.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400" marR="254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Бегал, гулял по школе, обзывал детей, брал чужие вещи, провоцировал детей на драку. Выражается нецензурной бранью. На замечания не реагирует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400" marR="254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Проведена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200" spc="-15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индивидуальная беседа </a:t>
                      </a:r>
                      <a:r>
                        <a:rPr lang="ru-RU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с ребенком. Поставили в известность соц. педагога Лиханову Л.Д.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400" marR="254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200" spc="-5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Ребенок не  осознал </a:t>
                      </a:r>
                      <a:r>
                        <a:rPr lang="ru-RU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факт своего </a:t>
                      </a:r>
                      <a:r>
                        <a:rPr lang="ru-RU" sz="1200" spc="-1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поведения, ведет </a:t>
                      </a:r>
                      <a:r>
                        <a:rPr lang="ru-RU" sz="1200" spc="-5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себя неадекватно. </a:t>
                      </a:r>
                      <a:r>
                        <a:rPr lang="ru-RU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Под наблюдением.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400" marR="254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7222841"/>
                  </a:ext>
                </a:extLst>
              </a:tr>
              <a:tr h="1173193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200" spc="-35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07.09.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400" marR="254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200" spc="-1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Ничего не делал на уроках , бегал, прятался по школе,</a:t>
                      </a:r>
                      <a:r>
                        <a:rPr lang="ru-RU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брал чужие вещи, портил школьное имущество – двери. На </a:t>
                      </a:r>
                      <a:r>
                        <a:rPr lang="ru-RU" sz="1200" spc="-1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замечания огрызался, ругался бранью.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400" marR="254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Проведена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200" spc="-1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индивидуальная беседа </a:t>
                      </a:r>
                      <a:r>
                        <a:rPr lang="ru-RU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с ребенком.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400" marR="254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Ребенок под наблюдением. Был выезд по месту жительства с соц. педагогом. С мамой  была проведена беседа.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400" marR="254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113669"/>
                  </a:ext>
                </a:extLst>
              </a:tr>
              <a:tr h="1955321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11.09.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400" marR="254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200" spc="-1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Ничего не делал на уроках, бегал, прятался по школе,</a:t>
                      </a:r>
                      <a:r>
                        <a:rPr lang="ru-RU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брал чужие вещи, громко кричал, стучал в дверь. Портил школьное имущество, обрывал шторы в коридоре, обливал водой учащихся школы водяным пистолетом, который принес из дома.  На </a:t>
                      </a:r>
                      <a:r>
                        <a:rPr lang="ru-RU" sz="1200" spc="-1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замечания огрызался, ругался бранью.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400" marR="254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Проведена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200" spc="-15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индивидуальная беседа </a:t>
                      </a:r>
                      <a:r>
                        <a:rPr lang="ru-RU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с ребенком. Поставили в известность соц. педагога Лиханову Л.Д., маму.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400" marR="254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200" spc="-5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Ребенок не  осознал </a:t>
                      </a:r>
                      <a:r>
                        <a:rPr lang="ru-RU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факт своего </a:t>
                      </a:r>
                      <a:r>
                        <a:rPr lang="ru-RU" sz="1200" spc="-1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поведения, ведет </a:t>
                      </a:r>
                      <a:r>
                        <a:rPr lang="ru-RU" sz="1200" spc="-5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себя неадекватно. </a:t>
                      </a:r>
                      <a:r>
                        <a:rPr lang="ru-RU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Под наблюдением.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400" marR="2540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17272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60359405"/>
      </p:ext>
    </p:extLst>
  </p:cSld>
  <p:clrMapOvr>
    <a:masterClrMapping/>
  </p:clrMapOvr>
  <p:transition advClick="0">
    <p:pull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7140" y="382550"/>
            <a:ext cx="6133172" cy="610611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755402747"/>
      </p:ext>
    </p:extLst>
  </p:cSld>
  <p:clrMapOvr>
    <a:masterClrMapping/>
  </p:clrMapOvr>
  <p:transition advClick="0">
    <p:pull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2195736" y="548680"/>
            <a:ext cx="5904656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latin typeface="Calibri"/>
                <a:ea typeface="Calibri"/>
                <a:cs typeface="Times New Roman"/>
              </a:rPr>
              <a:t> </a:t>
            </a:r>
            <a:r>
              <a:rPr lang="ru-RU" sz="3600" dirty="0" smtClean="0">
                <a:latin typeface="Calibri"/>
                <a:ea typeface="Calibri"/>
                <a:cs typeface="Times New Roman"/>
              </a:rPr>
              <a:t> </a:t>
            </a:r>
            <a:endParaRPr lang="ru-RU" sz="3600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1403649" y="471735"/>
            <a:ext cx="5904656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sz="3200" b="1" cap="all" spc="0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alibri"/>
                <a:ea typeface="Calibri"/>
                <a:cs typeface="Times New Roman"/>
              </a:rPr>
              <a:t>Наша жизнь –  </a:t>
            </a:r>
            <a:r>
              <a:rPr lang="ru-RU" sz="3200" b="1" cap="all" spc="0" dirty="0" err="1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alibri"/>
                <a:ea typeface="Calibri"/>
                <a:cs typeface="Times New Roman"/>
              </a:rPr>
              <a:t>класс</a:t>
            </a:r>
            <a:r>
              <a:rPr lang="ru-RU" sz="2400" b="1" cap="all" spc="0" dirty="0" err="1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alibri"/>
                <a:ea typeface="Calibri"/>
                <a:cs typeface="Times New Roman"/>
              </a:rPr>
              <a:t>НАЯ</a:t>
            </a:r>
            <a:r>
              <a:rPr lang="ru-RU" sz="2400" b="1" cap="all" spc="0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alibri"/>
                <a:ea typeface="Calibri"/>
                <a:cs typeface="Times New Roman"/>
              </a:rPr>
              <a:t> </a:t>
            </a:r>
            <a:r>
              <a:rPr lang="ru-RU" sz="3200" b="1" cap="all" spc="0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alibri"/>
                <a:ea typeface="Calibri"/>
                <a:cs typeface="Times New Roman"/>
              </a:rPr>
              <a:t> </a:t>
            </a:r>
            <a:endParaRPr lang="ru-RU" sz="3200" b="1" cap="all" spc="0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992937">
            <a:off x="1752517" y="1806682"/>
            <a:ext cx="5084763" cy="406781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chemeClr val="accent2">
                <a:lumMod val="60000"/>
                <a:lumOff val="40000"/>
              </a:schemeClr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1492880316"/>
      </p:ext>
    </p:extLst>
  </p:cSld>
  <p:clrMapOvr>
    <a:masterClrMapping/>
  </p:clrMapOvr>
  <p:transition advClick="0">
    <p:pull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53094">
            <a:off x="5906117" y="425726"/>
            <a:ext cx="1472099" cy="299020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58111">
            <a:off x="1979185" y="3598374"/>
            <a:ext cx="4425734" cy="217882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663111">
            <a:off x="1245389" y="661110"/>
            <a:ext cx="4115592" cy="20289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144190">
            <a:off x="6682004" y="2372861"/>
            <a:ext cx="1916634" cy="344969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65622" y="1827973"/>
            <a:ext cx="1904821" cy="135106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18480" y="2708920"/>
            <a:ext cx="1975275" cy="6187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638575"/>
      </p:ext>
    </p:extLst>
  </p:cSld>
  <p:clrMapOvr>
    <a:masterClrMapping/>
  </p:clrMapOvr>
  <p:transition advClick="0">
    <p:pull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55232">
            <a:off x="1797585" y="930282"/>
            <a:ext cx="1512168" cy="253786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9486" y="3501008"/>
            <a:ext cx="5449597" cy="268287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77862">
            <a:off x="3838806" y="1044576"/>
            <a:ext cx="3491880" cy="261891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74939662"/>
      </p:ext>
    </p:extLst>
  </p:cSld>
  <p:clrMapOvr>
    <a:masterClrMapping/>
  </p:clrMapOvr>
  <p:transition advClick="0">
    <p:pull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6577" y="590226"/>
            <a:ext cx="2019890" cy="364502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0598" y="589939"/>
            <a:ext cx="1705689" cy="30689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7762" y="3037485"/>
            <a:ext cx="1544107" cy="313646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65930">
            <a:off x="1535390" y="950279"/>
            <a:ext cx="1677862" cy="223714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79985">
            <a:off x="5873557" y="3514896"/>
            <a:ext cx="1835584" cy="244744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49439">
            <a:off x="2003779" y="3270760"/>
            <a:ext cx="1486854" cy="266991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34405901"/>
      </p:ext>
    </p:extLst>
  </p:cSld>
  <p:clrMapOvr>
    <a:masterClrMapping/>
  </p:clrMapOvr>
  <p:transition advClick="0">
    <p:pull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76901">
            <a:off x="6812431" y="3032021"/>
            <a:ext cx="1546323" cy="314096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850592">
            <a:off x="2120869" y="584409"/>
            <a:ext cx="1725318" cy="350550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4144" y="439322"/>
            <a:ext cx="2481287" cy="122540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07717" y="1456696"/>
            <a:ext cx="2353260" cy="314580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59433">
            <a:off x="6753615" y="476672"/>
            <a:ext cx="1899676" cy="253290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41350" y="4537788"/>
            <a:ext cx="3493311" cy="171922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005420471"/>
      </p:ext>
    </p:extLst>
  </p:cSld>
  <p:clrMapOvr>
    <a:masterClrMapping/>
  </p:clrMapOvr>
  <p:transition advClick="0">
    <p:pull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87404">
            <a:off x="1982610" y="680230"/>
            <a:ext cx="2888475" cy="21663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4" y="4005064"/>
            <a:ext cx="2651787" cy="19888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066" y="3853730"/>
            <a:ext cx="2853565" cy="214017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12289">
            <a:off x="5137355" y="690991"/>
            <a:ext cx="1995686" cy="266091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8236" y="2307776"/>
            <a:ext cx="2790787" cy="209309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176335034"/>
      </p:ext>
    </p:extLst>
  </p:cSld>
  <p:clrMapOvr>
    <a:masterClrMapping/>
  </p:clrMapOvr>
  <p:transition advClick="0">
    <p:pull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78387">
            <a:off x="1979712" y="872716"/>
            <a:ext cx="2301720" cy="30689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55666">
            <a:off x="4526412" y="892080"/>
            <a:ext cx="2463738" cy="328498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97752">
            <a:off x="2370379" y="3429000"/>
            <a:ext cx="2106234" cy="280831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27128">
            <a:off x="4765167" y="3051875"/>
            <a:ext cx="2463738" cy="328498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928366016"/>
      </p:ext>
    </p:extLst>
  </p:cSld>
  <p:clrMapOvr>
    <a:masterClrMapping/>
  </p:clrMapOvr>
  <p:transition advClick="0">
    <p:pull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6546" y="664151"/>
            <a:ext cx="3165816" cy="422108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5173" y="1055871"/>
            <a:ext cx="1923678" cy="256490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2958" y="3151278"/>
            <a:ext cx="2355726" cy="314096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6554" y="3305806"/>
            <a:ext cx="2479204" cy="330560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8061" y="2949459"/>
            <a:ext cx="2571750" cy="3429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24716" y="836712"/>
            <a:ext cx="1853345" cy="246909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029129318"/>
      </p:ext>
    </p:extLst>
  </p:cSld>
  <p:clrMapOvr>
    <a:masterClrMapping/>
  </p:clrMapOvr>
  <p:transition advClick="0">
    <p:pull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ext Box 1"/>
          <p:cNvSpPr txBox="1">
            <a:spLocks noChangeArrowheads="1"/>
          </p:cNvSpPr>
          <p:nvPr/>
        </p:nvSpPr>
        <p:spPr bwMode="auto">
          <a:xfrm>
            <a:off x="1750962" y="692696"/>
            <a:ext cx="6076479" cy="3024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eaLnBrk="0" hangingPunct="0"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4400">
                <a:solidFill>
                  <a:schemeClr val="bg1"/>
                </a:solidFill>
                <a:latin typeface="Trebuchet MS" pitchFamily="34" charset="0"/>
                <a:ea typeface="SimSun" pitchFamily="2" charset="-122"/>
              </a:defRPr>
            </a:lvl1pPr>
            <a:lvl2pPr eaLnBrk="0" hangingPunct="0"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4400">
                <a:solidFill>
                  <a:schemeClr val="bg1"/>
                </a:solidFill>
                <a:latin typeface="Trebuchet MS" pitchFamily="34" charset="0"/>
                <a:ea typeface="SimSun" pitchFamily="2" charset="-122"/>
              </a:defRPr>
            </a:lvl2pPr>
            <a:lvl3pPr eaLnBrk="0" hangingPunct="0"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4400">
                <a:solidFill>
                  <a:schemeClr val="bg1"/>
                </a:solidFill>
                <a:latin typeface="Trebuchet MS" pitchFamily="34" charset="0"/>
                <a:ea typeface="SimSun" pitchFamily="2" charset="-122"/>
              </a:defRPr>
            </a:lvl3pPr>
            <a:lvl4pPr eaLnBrk="0" hangingPunct="0"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4400">
                <a:solidFill>
                  <a:schemeClr val="bg1"/>
                </a:solidFill>
                <a:latin typeface="Trebuchet MS" pitchFamily="34" charset="0"/>
                <a:ea typeface="SimSun" pitchFamily="2" charset="-122"/>
              </a:defRPr>
            </a:lvl4pPr>
            <a:lvl5pPr eaLnBrk="0" hangingPunct="0"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4400">
                <a:solidFill>
                  <a:schemeClr val="bg1"/>
                </a:solidFill>
                <a:latin typeface="Trebuchet MS" pitchFamily="34" charset="0"/>
                <a:ea typeface="SimSun" pitchFamily="2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4400">
                <a:solidFill>
                  <a:schemeClr val="bg1"/>
                </a:solidFill>
                <a:latin typeface="Trebuchet MS" pitchFamily="34" charset="0"/>
                <a:ea typeface="SimSun" pitchFamily="2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4400">
                <a:solidFill>
                  <a:schemeClr val="bg1"/>
                </a:solidFill>
                <a:latin typeface="Trebuchet MS" pitchFamily="34" charset="0"/>
                <a:ea typeface="SimSun" pitchFamily="2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4400">
                <a:solidFill>
                  <a:schemeClr val="bg1"/>
                </a:solidFill>
                <a:latin typeface="Trebuchet MS" pitchFamily="34" charset="0"/>
                <a:ea typeface="SimSun" pitchFamily="2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4400">
                <a:solidFill>
                  <a:schemeClr val="bg1"/>
                </a:solidFill>
                <a:latin typeface="Trebuchet MS" pitchFamily="34" charset="0"/>
                <a:ea typeface="SimSun" pitchFamily="2" charset="-122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ru-RU" sz="2000" dirty="0">
                <a:solidFill>
                  <a:schemeClr val="tx1"/>
                </a:solidFill>
                <a:latin typeface="Century Schoolbook"/>
              </a:rPr>
              <a:t>«</a:t>
            </a:r>
            <a:r>
              <a:rPr lang="ru-RU" sz="2000" dirty="0">
                <a:solidFill>
                  <a:srgbClr val="002060"/>
                </a:solidFill>
                <a:latin typeface="Bookman Old Style" pitchFamily="18" charset="0"/>
              </a:rPr>
              <a:t>ИСТИННАЯ КОМПЬЮТЕРНАЯ ГРАМОТНОСТЬ  ОЗНАЧАЕТ НЕ ТОЛЬКО УМЕНИЕ ИСПОЛЬЗОВАТЬ КОМПЬЮТЕР И КОМПЬЮТЕРНЫЕ ИДЕИ, НО   И ЗНАНИЕ, КОГДА ЭТО СЛЕДУЕТ ДЕЛАТЬ</a:t>
            </a:r>
            <a:r>
              <a:rPr lang="ru-RU" sz="2000" dirty="0">
                <a:solidFill>
                  <a:srgbClr val="002060"/>
                </a:solidFill>
                <a:latin typeface="Century Schoolbook"/>
              </a:rPr>
              <a:t>»</a:t>
            </a:r>
            <a:r>
              <a:rPr lang="ru-RU" sz="2000" dirty="0">
                <a:solidFill>
                  <a:srgbClr val="002060"/>
                </a:solidFill>
                <a:latin typeface="Bookman Old Style" pitchFamily="18" charset="0"/>
              </a:rPr>
              <a:t> </a:t>
            </a:r>
            <a:br>
              <a:rPr lang="ru-RU" sz="2000" dirty="0">
                <a:solidFill>
                  <a:srgbClr val="002060"/>
                </a:solidFill>
                <a:latin typeface="Bookman Old Style" pitchFamily="18" charset="0"/>
              </a:rPr>
            </a:br>
            <a:r>
              <a:rPr lang="ru-RU" sz="2000" dirty="0">
                <a:solidFill>
                  <a:srgbClr val="002060"/>
                </a:solidFill>
                <a:latin typeface="Bookman Old Style" pitchFamily="18" charset="0"/>
              </a:rPr>
              <a:t>                       СЕЙМУР ПАЙПЕРТ </a:t>
            </a:r>
            <a:br>
              <a:rPr lang="ru-RU" sz="2000" dirty="0">
                <a:solidFill>
                  <a:srgbClr val="002060"/>
                </a:solidFill>
                <a:latin typeface="Bookman Old Style" pitchFamily="18" charset="0"/>
              </a:rPr>
            </a:br>
            <a:r>
              <a:rPr lang="ru-RU" sz="2000" dirty="0">
                <a:solidFill>
                  <a:srgbClr val="002060"/>
                </a:solidFill>
                <a:latin typeface="Century Schoolbook"/>
              </a:rPr>
              <a:t> </a:t>
            </a:r>
            <a:r>
              <a:rPr lang="ru-RU" sz="2000" dirty="0">
                <a:solidFill>
                  <a:srgbClr val="002060"/>
                </a:solidFill>
                <a:latin typeface="Bookman Old Style" pitchFamily="18" charset="0"/>
              </a:rPr>
              <a:t/>
            </a:r>
            <a:br>
              <a:rPr lang="ru-RU" sz="2000" dirty="0">
                <a:solidFill>
                  <a:srgbClr val="002060"/>
                </a:solidFill>
                <a:latin typeface="Bookman Old Style" pitchFamily="18" charset="0"/>
              </a:rPr>
            </a:br>
            <a:endParaRPr lang="ru-RU" sz="2000" dirty="0">
              <a:solidFill>
                <a:srgbClr val="002060"/>
              </a:solidFill>
              <a:latin typeface="Bookman Old Style" pitchFamily="18" charset="0"/>
            </a:endParaRPr>
          </a:p>
        </p:txBody>
      </p:sp>
      <p:pic>
        <p:nvPicPr>
          <p:cNvPr id="2053" name="Picture 5" descr="C:\Documents and Settings\1\Мои документы\картинки школьные\картинки\391e4c0fe1d5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6952" y="4077072"/>
            <a:ext cx="2793319" cy="2016788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ext Box 1"/>
          <p:cNvSpPr txBox="1">
            <a:spLocks noChangeArrowheads="1"/>
          </p:cNvSpPr>
          <p:nvPr/>
        </p:nvSpPr>
        <p:spPr bwMode="auto">
          <a:xfrm>
            <a:off x="2123728" y="404812"/>
            <a:ext cx="5616624" cy="720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eaLnBrk="0" hangingPunct="0"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4400">
                <a:solidFill>
                  <a:schemeClr val="bg1"/>
                </a:solidFill>
                <a:latin typeface="Trebuchet MS" pitchFamily="34" charset="0"/>
                <a:ea typeface="SimSun" pitchFamily="2" charset="-122"/>
              </a:defRPr>
            </a:lvl1pPr>
            <a:lvl2pPr eaLnBrk="0" hangingPunct="0"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4400">
                <a:solidFill>
                  <a:schemeClr val="bg1"/>
                </a:solidFill>
                <a:latin typeface="Trebuchet MS" pitchFamily="34" charset="0"/>
                <a:ea typeface="SimSun" pitchFamily="2" charset="-122"/>
              </a:defRPr>
            </a:lvl2pPr>
            <a:lvl3pPr eaLnBrk="0" hangingPunct="0"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4400">
                <a:solidFill>
                  <a:schemeClr val="bg1"/>
                </a:solidFill>
                <a:latin typeface="Trebuchet MS" pitchFamily="34" charset="0"/>
                <a:ea typeface="SimSun" pitchFamily="2" charset="-122"/>
              </a:defRPr>
            </a:lvl3pPr>
            <a:lvl4pPr eaLnBrk="0" hangingPunct="0"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4400">
                <a:solidFill>
                  <a:schemeClr val="bg1"/>
                </a:solidFill>
                <a:latin typeface="Trebuchet MS" pitchFamily="34" charset="0"/>
                <a:ea typeface="SimSun" pitchFamily="2" charset="-122"/>
              </a:defRPr>
            </a:lvl4pPr>
            <a:lvl5pPr eaLnBrk="0" hangingPunct="0"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4400">
                <a:solidFill>
                  <a:schemeClr val="bg1"/>
                </a:solidFill>
                <a:latin typeface="Trebuchet MS" pitchFamily="34" charset="0"/>
                <a:ea typeface="SimSun" pitchFamily="2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4400">
                <a:solidFill>
                  <a:schemeClr val="bg1"/>
                </a:solidFill>
                <a:latin typeface="Trebuchet MS" pitchFamily="34" charset="0"/>
                <a:ea typeface="SimSun" pitchFamily="2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4400">
                <a:solidFill>
                  <a:schemeClr val="bg1"/>
                </a:solidFill>
                <a:latin typeface="Trebuchet MS" pitchFamily="34" charset="0"/>
                <a:ea typeface="SimSun" pitchFamily="2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4400">
                <a:solidFill>
                  <a:schemeClr val="bg1"/>
                </a:solidFill>
                <a:latin typeface="Trebuchet MS" pitchFamily="34" charset="0"/>
                <a:ea typeface="SimSun" pitchFamily="2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4400">
                <a:solidFill>
                  <a:schemeClr val="bg1"/>
                </a:solidFill>
                <a:latin typeface="Trebuchet MS" pitchFamily="34" charset="0"/>
                <a:ea typeface="SimSun" pitchFamily="2" charset="-122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ru-RU" sz="2400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entury Schoolbook" pitchFamily="18" charset="0"/>
              </a:rPr>
              <a:t>ТВОРЧЕСКАЯ </a:t>
            </a:r>
            <a:r>
              <a:rPr lang="ru-RU" sz="2400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entury Schoolbook" pitchFamily="18" charset="0"/>
              </a:rPr>
              <a:t>РАБОТА</a:t>
            </a:r>
          </a:p>
          <a:p>
            <a:pPr eaLnBrk="1" hangingPunct="1">
              <a:buClrTx/>
              <a:buFontTx/>
              <a:buNone/>
            </a:pPr>
            <a:r>
              <a:rPr lang="ru-RU" sz="2400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entury Schoolbook" pitchFamily="18" charset="0"/>
              </a:rPr>
              <a:t> </a:t>
            </a:r>
            <a:r>
              <a:rPr lang="ru-RU" sz="2400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entury Schoolbook" pitchFamily="18" charset="0"/>
              </a:rPr>
              <a:t>         </a:t>
            </a:r>
            <a:r>
              <a:rPr lang="ru-RU" sz="2400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entury Schoolbook" pitchFamily="18" charset="0"/>
              </a:rPr>
              <a:t>С УЧЕНИКАМИ </a:t>
            </a:r>
          </a:p>
        </p:txBody>
      </p:sp>
      <p:sp>
        <p:nvSpPr>
          <p:cNvPr id="25603" name="Text Box 2"/>
          <p:cNvSpPr txBox="1">
            <a:spLocks noChangeArrowheads="1"/>
          </p:cNvSpPr>
          <p:nvPr/>
        </p:nvSpPr>
        <p:spPr bwMode="auto">
          <a:xfrm>
            <a:off x="1763688" y="980728"/>
            <a:ext cx="6552728" cy="3003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marL="271463" indent="-271463" eaLnBrk="0" hangingPunct="0">
              <a:buClr>
                <a:srgbClr val="000000"/>
              </a:buClr>
              <a:buSzPct val="100000"/>
              <a:buFont typeface="Times New Roman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4400">
                <a:solidFill>
                  <a:schemeClr val="bg1"/>
                </a:solidFill>
                <a:latin typeface="Trebuchet MS" pitchFamily="34" charset="0"/>
                <a:ea typeface="SimSun" pitchFamily="2" charset="-122"/>
              </a:defRPr>
            </a:lvl1pPr>
            <a:lvl2pPr eaLnBrk="0" hangingPunct="0">
              <a:buClr>
                <a:srgbClr val="000000"/>
              </a:buClr>
              <a:buSzPct val="100000"/>
              <a:buFont typeface="Times New Roman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4400">
                <a:solidFill>
                  <a:schemeClr val="bg1"/>
                </a:solidFill>
                <a:latin typeface="Trebuchet MS" pitchFamily="34" charset="0"/>
                <a:ea typeface="SimSun" pitchFamily="2" charset="-122"/>
              </a:defRPr>
            </a:lvl2pPr>
            <a:lvl3pPr eaLnBrk="0" hangingPunct="0">
              <a:buClr>
                <a:srgbClr val="000000"/>
              </a:buClr>
              <a:buSzPct val="100000"/>
              <a:buFont typeface="Times New Roman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4400">
                <a:solidFill>
                  <a:schemeClr val="bg1"/>
                </a:solidFill>
                <a:latin typeface="Trebuchet MS" pitchFamily="34" charset="0"/>
                <a:ea typeface="SimSun" pitchFamily="2" charset="-122"/>
              </a:defRPr>
            </a:lvl3pPr>
            <a:lvl4pPr eaLnBrk="0" hangingPunct="0">
              <a:buClr>
                <a:srgbClr val="000000"/>
              </a:buClr>
              <a:buSzPct val="100000"/>
              <a:buFont typeface="Times New Roman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4400">
                <a:solidFill>
                  <a:schemeClr val="bg1"/>
                </a:solidFill>
                <a:latin typeface="Trebuchet MS" pitchFamily="34" charset="0"/>
                <a:ea typeface="SimSun" pitchFamily="2" charset="-122"/>
              </a:defRPr>
            </a:lvl4pPr>
            <a:lvl5pPr eaLnBrk="0" hangingPunct="0">
              <a:buClr>
                <a:srgbClr val="000000"/>
              </a:buClr>
              <a:buSzPct val="100000"/>
              <a:buFont typeface="Times New Roman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4400">
                <a:solidFill>
                  <a:schemeClr val="bg1"/>
                </a:solidFill>
                <a:latin typeface="Trebuchet MS" pitchFamily="34" charset="0"/>
                <a:ea typeface="SimSun" pitchFamily="2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4400">
                <a:solidFill>
                  <a:schemeClr val="bg1"/>
                </a:solidFill>
                <a:latin typeface="Trebuchet MS" pitchFamily="34" charset="0"/>
                <a:ea typeface="SimSun" pitchFamily="2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4400">
                <a:solidFill>
                  <a:schemeClr val="bg1"/>
                </a:solidFill>
                <a:latin typeface="Trebuchet MS" pitchFamily="34" charset="0"/>
                <a:ea typeface="SimSun" pitchFamily="2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4400">
                <a:solidFill>
                  <a:schemeClr val="bg1"/>
                </a:solidFill>
                <a:latin typeface="Trebuchet MS" pitchFamily="34" charset="0"/>
                <a:ea typeface="SimSun" pitchFamily="2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4400">
                <a:solidFill>
                  <a:schemeClr val="bg1"/>
                </a:solidFill>
                <a:latin typeface="Trebuchet MS" pitchFamily="34" charset="0"/>
                <a:ea typeface="SimSun" pitchFamily="2" charset="-122"/>
              </a:defRPr>
            </a:lvl9pPr>
          </a:lstStyle>
          <a:p>
            <a:pPr marL="1828800" lvl="4" indent="0" eaLnBrk="1" hangingPunct="1">
              <a:spcBef>
                <a:spcPts val="600"/>
              </a:spcBef>
              <a:buClr>
                <a:srgbClr val="53548A"/>
              </a:buClr>
              <a:buSzPct val="70000"/>
            </a:pPr>
            <a:endParaRPr lang="ru-RU" sz="2000" dirty="0">
              <a:solidFill>
                <a:schemeClr val="tx1"/>
              </a:solidFill>
              <a:latin typeface="Century Schoolbook" pitchFamily="18" charset="0"/>
            </a:endParaRPr>
          </a:p>
          <a:p>
            <a:pPr eaLnBrk="1" hangingPunct="1">
              <a:spcBef>
                <a:spcPts val="600"/>
              </a:spcBef>
              <a:buClr>
                <a:srgbClr val="53548A"/>
              </a:buClr>
              <a:buSzPct val="70000"/>
              <a:buFont typeface="Wingdings" pitchFamily="2" charset="2"/>
              <a:buChar char=""/>
            </a:pPr>
            <a:r>
              <a:rPr lang="ru-RU" sz="2000" dirty="0">
                <a:solidFill>
                  <a:schemeClr val="tx1"/>
                </a:solidFill>
                <a:latin typeface="Century Schoolbook" pitchFamily="18" charset="0"/>
              </a:rPr>
              <a:t>Создание электронного альбома для выпускников.</a:t>
            </a:r>
          </a:p>
          <a:p>
            <a:pPr eaLnBrk="1" hangingPunct="1">
              <a:spcBef>
                <a:spcPts val="600"/>
              </a:spcBef>
              <a:buClr>
                <a:srgbClr val="53548A"/>
              </a:buClr>
              <a:buSzPct val="70000"/>
              <a:buFont typeface="Wingdings" pitchFamily="2" charset="2"/>
              <a:buChar char=""/>
            </a:pPr>
            <a:r>
              <a:rPr lang="ru-RU" sz="2000" dirty="0">
                <a:solidFill>
                  <a:schemeClr val="tx1"/>
                </a:solidFill>
                <a:latin typeface="Century Schoolbook" pitchFamily="18" charset="0"/>
              </a:rPr>
              <a:t>Разработка электронной «Летописи» класса.</a:t>
            </a:r>
          </a:p>
          <a:p>
            <a:pPr eaLnBrk="1" hangingPunct="1">
              <a:spcBef>
                <a:spcPts val="600"/>
              </a:spcBef>
              <a:buClr>
                <a:srgbClr val="53548A"/>
              </a:buClr>
              <a:buSzPct val="70000"/>
              <a:buFont typeface="Wingdings" pitchFamily="2" charset="2"/>
              <a:buChar char=""/>
            </a:pPr>
            <a:r>
              <a:rPr lang="ru-RU" sz="2000" dirty="0">
                <a:solidFill>
                  <a:schemeClr val="tx1"/>
                </a:solidFill>
                <a:latin typeface="Century Schoolbook" pitchFamily="18" charset="0"/>
              </a:rPr>
              <a:t>Творческие отчеты в виде презентации о праздниках, походах, поездках, экскурсиях. </a:t>
            </a:r>
          </a:p>
          <a:p>
            <a:pPr eaLnBrk="1" hangingPunct="1">
              <a:spcBef>
                <a:spcPts val="600"/>
              </a:spcBef>
              <a:buClr>
                <a:srgbClr val="53548A"/>
              </a:buClr>
              <a:buSzPct val="70000"/>
              <a:buFont typeface="Wingdings" pitchFamily="2" charset="2"/>
              <a:buChar char=""/>
            </a:pPr>
            <a:r>
              <a:rPr lang="ru-RU" sz="2000" dirty="0">
                <a:solidFill>
                  <a:schemeClr val="tx1"/>
                </a:solidFill>
                <a:latin typeface="Century Schoolbook" pitchFamily="18" charset="0"/>
              </a:rPr>
              <a:t>Создание портфолио каждого </a:t>
            </a:r>
            <a:r>
              <a:rPr lang="ru-RU" sz="2000" dirty="0" smtClean="0">
                <a:solidFill>
                  <a:schemeClr val="tx1"/>
                </a:solidFill>
                <a:latin typeface="Century Schoolbook" pitchFamily="18" charset="0"/>
              </a:rPr>
              <a:t>ученика </a:t>
            </a:r>
            <a:r>
              <a:rPr lang="ru-RU" sz="2000" dirty="0">
                <a:solidFill>
                  <a:schemeClr val="tx1"/>
                </a:solidFill>
                <a:latin typeface="Century Schoolbook" pitchFamily="18" charset="0"/>
              </a:rPr>
              <a:t>класса, портфолио класса.</a:t>
            </a:r>
          </a:p>
          <a:p>
            <a:pPr eaLnBrk="1" hangingPunct="1">
              <a:spcBef>
                <a:spcPts val="600"/>
              </a:spcBef>
              <a:buClrTx/>
              <a:buSzPct val="70000"/>
              <a:buFontTx/>
              <a:buNone/>
            </a:pPr>
            <a:endParaRPr lang="ru-RU" sz="2000" dirty="0">
              <a:solidFill>
                <a:schemeClr val="tx1"/>
              </a:solidFill>
              <a:latin typeface="Century Schoolbook" pitchFamily="18" charset="0"/>
            </a:endParaRPr>
          </a:p>
        </p:txBody>
      </p:sp>
      <p:pic>
        <p:nvPicPr>
          <p:cNvPr id="25604" name="Picture 4" descr="E:\Users\МОУ Сатинская СОШ\Desktop\для конкурса\отзывы для  конкурса\school2224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9037" y="-12148"/>
            <a:ext cx="1907704" cy="1700372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781714">
            <a:off x="1116807" y="3849263"/>
            <a:ext cx="3187553" cy="2456976"/>
          </a:xfrm>
          <a:prstGeom prst="rect">
            <a:avLst/>
          </a:prstGeom>
          <a:ln w="127000" cap="rnd">
            <a:solidFill>
              <a:schemeClr val="accent2">
                <a:lumMod val="60000"/>
                <a:lumOff val="4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211015">
            <a:off x="5426408" y="4016200"/>
            <a:ext cx="3444386" cy="2489999"/>
          </a:xfrm>
          <a:prstGeom prst="rect">
            <a:avLst/>
          </a:prstGeom>
          <a:ln w="127000" cap="rnd">
            <a:solidFill>
              <a:schemeClr val="accent2">
                <a:lumMod val="60000"/>
                <a:lumOff val="4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ext Box 1"/>
          <p:cNvSpPr txBox="1">
            <a:spLocks noChangeArrowheads="1"/>
          </p:cNvSpPr>
          <p:nvPr/>
        </p:nvSpPr>
        <p:spPr bwMode="auto">
          <a:xfrm>
            <a:off x="1259632" y="692696"/>
            <a:ext cx="6696743" cy="5760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eaLnBrk="0" hangingPunct="0"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4400">
                <a:solidFill>
                  <a:schemeClr val="bg1"/>
                </a:solidFill>
                <a:latin typeface="Trebuchet MS" pitchFamily="34" charset="0"/>
                <a:ea typeface="SimSun" pitchFamily="2" charset="-122"/>
              </a:defRPr>
            </a:lvl1pPr>
            <a:lvl2pPr eaLnBrk="0" hangingPunct="0"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4400">
                <a:solidFill>
                  <a:schemeClr val="bg1"/>
                </a:solidFill>
                <a:latin typeface="Trebuchet MS" pitchFamily="34" charset="0"/>
                <a:ea typeface="SimSun" pitchFamily="2" charset="-122"/>
              </a:defRPr>
            </a:lvl2pPr>
            <a:lvl3pPr eaLnBrk="0" hangingPunct="0"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4400">
                <a:solidFill>
                  <a:schemeClr val="bg1"/>
                </a:solidFill>
                <a:latin typeface="Trebuchet MS" pitchFamily="34" charset="0"/>
                <a:ea typeface="SimSun" pitchFamily="2" charset="-122"/>
              </a:defRPr>
            </a:lvl3pPr>
            <a:lvl4pPr eaLnBrk="0" hangingPunct="0"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4400">
                <a:solidFill>
                  <a:schemeClr val="bg1"/>
                </a:solidFill>
                <a:latin typeface="Trebuchet MS" pitchFamily="34" charset="0"/>
                <a:ea typeface="SimSun" pitchFamily="2" charset="-122"/>
              </a:defRPr>
            </a:lvl4pPr>
            <a:lvl5pPr eaLnBrk="0" hangingPunct="0"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4400">
                <a:solidFill>
                  <a:schemeClr val="bg1"/>
                </a:solidFill>
                <a:latin typeface="Trebuchet MS" pitchFamily="34" charset="0"/>
                <a:ea typeface="SimSun" pitchFamily="2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4400">
                <a:solidFill>
                  <a:schemeClr val="bg1"/>
                </a:solidFill>
                <a:latin typeface="Trebuchet MS" pitchFamily="34" charset="0"/>
                <a:ea typeface="SimSun" pitchFamily="2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4400">
                <a:solidFill>
                  <a:schemeClr val="bg1"/>
                </a:solidFill>
                <a:latin typeface="Trebuchet MS" pitchFamily="34" charset="0"/>
                <a:ea typeface="SimSun" pitchFamily="2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4400">
                <a:solidFill>
                  <a:schemeClr val="bg1"/>
                </a:solidFill>
                <a:latin typeface="Trebuchet MS" pitchFamily="34" charset="0"/>
                <a:ea typeface="SimSun" pitchFamily="2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4400">
                <a:solidFill>
                  <a:schemeClr val="bg1"/>
                </a:solidFill>
                <a:latin typeface="Trebuchet MS" pitchFamily="34" charset="0"/>
                <a:ea typeface="SimSun" pitchFamily="2" charset="-122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ru-RU" sz="2400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entury Schoolbook" pitchFamily="18" charset="0"/>
              </a:rPr>
              <a:t>ВНЕКЛАССНЫЕ</a:t>
            </a:r>
            <a:r>
              <a:rPr lang="ru-RU" sz="24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entury Schoolbook" pitchFamily="18" charset="0"/>
              </a:rPr>
              <a:t> </a:t>
            </a:r>
            <a:r>
              <a:rPr lang="ru-RU" sz="2400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entury Schoolbook" pitchFamily="18" charset="0"/>
              </a:rPr>
              <a:t>МЕРОПРИЯТИЯ </a:t>
            </a:r>
          </a:p>
        </p:txBody>
      </p:sp>
      <p:sp>
        <p:nvSpPr>
          <p:cNvPr id="29699" name="Text Box 2"/>
          <p:cNvSpPr txBox="1">
            <a:spLocks noChangeArrowheads="1"/>
          </p:cNvSpPr>
          <p:nvPr/>
        </p:nvSpPr>
        <p:spPr bwMode="auto">
          <a:xfrm>
            <a:off x="2051720" y="1396912"/>
            <a:ext cx="5688632" cy="5475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marL="271463" indent="-271463" eaLnBrk="0" hangingPunct="0">
              <a:buClr>
                <a:srgbClr val="000000"/>
              </a:buClr>
              <a:buSzPct val="100000"/>
              <a:buFont typeface="Times New Roman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4400">
                <a:solidFill>
                  <a:schemeClr val="bg1"/>
                </a:solidFill>
                <a:latin typeface="Trebuchet MS" pitchFamily="34" charset="0"/>
                <a:ea typeface="SimSun" pitchFamily="2" charset="-122"/>
              </a:defRPr>
            </a:lvl1pPr>
            <a:lvl2pPr eaLnBrk="0" hangingPunct="0">
              <a:buClr>
                <a:srgbClr val="000000"/>
              </a:buClr>
              <a:buSzPct val="100000"/>
              <a:buFont typeface="Times New Roman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4400">
                <a:solidFill>
                  <a:schemeClr val="bg1"/>
                </a:solidFill>
                <a:latin typeface="Trebuchet MS" pitchFamily="34" charset="0"/>
                <a:ea typeface="SimSun" pitchFamily="2" charset="-122"/>
              </a:defRPr>
            </a:lvl2pPr>
            <a:lvl3pPr eaLnBrk="0" hangingPunct="0">
              <a:buClr>
                <a:srgbClr val="000000"/>
              </a:buClr>
              <a:buSzPct val="100000"/>
              <a:buFont typeface="Times New Roman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4400">
                <a:solidFill>
                  <a:schemeClr val="bg1"/>
                </a:solidFill>
                <a:latin typeface="Trebuchet MS" pitchFamily="34" charset="0"/>
                <a:ea typeface="SimSun" pitchFamily="2" charset="-122"/>
              </a:defRPr>
            </a:lvl3pPr>
            <a:lvl4pPr eaLnBrk="0" hangingPunct="0">
              <a:buClr>
                <a:srgbClr val="000000"/>
              </a:buClr>
              <a:buSzPct val="100000"/>
              <a:buFont typeface="Times New Roman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4400">
                <a:solidFill>
                  <a:schemeClr val="bg1"/>
                </a:solidFill>
                <a:latin typeface="Trebuchet MS" pitchFamily="34" charset="0"/>
                <a:ea typeface="SimSun" pitchFamily="2" charset="-122"/>
              </a:defRPr>
            </a:lvl4pPr>
            <a:lvl5pPr eaLnBrk="0" hangingPunct="0">
              <a:buClr>
                <a:srgbClr val="000000"/>
              </a:buClr>
              <a:buSzPct val="100000"/>
              <a:buFont typeface="Times New Roman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4400">
                <a:solidFill>
                  <a:schemeClr val="bg1"/>
                </a:solidFill>
                <a:latin typeface="Trebuchet MS" pitchFamily="34" charset="0"/>
                <a:ea typeface="SimSun" pitchFamily="2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4400">
                <a:solidFill>
                  <a:schemeClr val="bg1"/>
                </a:solidFill>
                <a:latin typeface="Trebuchet MS" pitchFamily="34" charset="0"/>
                <a:ea typeface="SimSun" pitchFamily="2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4400">
                <a:solidFill>
                  <a:schemeClr val="bg1"/>
                </a:solidFill>
                <a:latin typeface="Trebuchet MS" pitchFamily="34" charset="0"/>
                <a:ea typeface="SimSun" pitchFamily="2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4400">
                <a:solidFill>
                  <a:schemeClr val="bg1"/>
                </a:solidFill>
                <a:latin typeface="Trebuchet MS" pitchFamily="34" charset="0"/>
                <a:ea typeface="SimSun" pitchFamily="2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4400">
                <a:solidFill>
                  <a:schemeClr val="bg1"/>
                </a:solidFill>
                <a:latin typeface="Trebuchet MS" pitchFamily="34" charset="0"/>
                <a:ea typeface="SimSun" pitchFamily="2" charset="-122"/>
              </a:defRPr>
            </a:lvl9pPr>
          </a:lstStyle>
          <a:p>
            <a:pPr eaLnBrk="1" hangingPunct="1">
              <a:spcBef>
                <a:spcPts val="600"/>
              </a:spcBef>
              <a:buClr>
                <a:srgbClr val="53548A"/>
              </a:buClr>
              <a:buSzPct val="70000"/>
              <a:buFont typeface="Wingdings" pitchFamily="2" charset="2"/>
              <a:buChar char=""/>
            </a:pPr>
            <a:r>
              <a:rPr lang="ru-RU" sz="1800" dirty="0">
                <a:solidFill>
                  <a:schemeClr val="tx1"/>
                </a:solidFill>
                <a:latin typeface="+mj-lt"/>
              </a:rPr>
              <a:t>Подготовка и использование презентаций при организации внеклассных мероприятий (соревнования, классные часы, </a:t>
            </a:r>
            <a:r>
              <a:rPr lang="ru-RU" sz="1800" dirty="0" smtClean="0">
                <a:solidFill>
                  <a:schemeClr val="tx1"/>
                </a:solidFill>
                <a:latin typeface="+mj-lt"/>
              </a:rPr>
              <a:t>информационные часы и т.п</a:t>
            </a:r>
            <a:r>
              <a:rPr lang="ru-RU" sz="1800" dirty="0">
                <a:solidFill>
                  <a:schemeClr val="tx1"/>
                </a:solidFill>
                <a:latin typeface="+mj-lt"/>
              </a:rPr>
              <a:t>.), которые позволяют красочно и наглядно представить любой </a:t>
            </a:r>
            <a:r>
              <a:rPr lang="ru-RU" sz="1800" dirty="0" smtClean="0">
                <a:solidFill>
                  <a:schemeClr val="tx1"/>
                </a:solidFill>
                <a:latin typeface="+mj-lt"/>
              </a:rPr>
              <a:t>материал    </a:t>
            </a:r>
            <a:endParaRPr lang="ru-RU" sz="1800" dirty="0">
              <a:solidFill>
                <a:schemeClr val="tx1"/>
              </a:solidFill>
              <a:latin typeface="+mj-lt"/>
            </a:endParaRPr>
          </a:p>
          <a:p>
            <a:pPr eaLnBrk="1" hangingPunct="1">
              <a:spcBef>
                <a:spcPts val="600"/>
              </a:spcBef>
              <a:buClr>
                <a:srgbClr val="53548A"/>
              </a:buClr>
              <a:buSzPct val="70000"/>
              <a:buFont typeface="Wingdings" pitchFamily="2" charset="2"/>
              <a:buChar char=""/>
            </a:pPr>
            <a:r>
              <a:rPr lang="ru-RU" sz="1800" dirty="0">
                <a:solidFill>
                  <a:schemeClr val="tx1"/>
                </a:solidFill>
                <a:latin typeface="+mj-lt"/>
              </a:rPr>
              <a:t>При подготовке и проведении внеклассных </a:t>
            </a:r>
            <a:r>
              <a:rPr lang="ru-RU" sz="1800" dirty="0" smtClean="0">
                <a:solidFill>
                  <a:schemeClr val="tx1"/>
                </a:solidFill>
                <a:latin typeface="+mj-lt"/>
              </a:rPr>
              <a:t>мероприятий  вместе </a:t>
            </a:r>
            <a:r>
              <a:rPr lang="ru-RU" sz="1800" dirty="0">
                <a:solidFill>
                  <a:schemeClr val="tx1"/>
                </a:solidFill>
                <a:latin typeface="+mj-lt"/>
              </a:rPr>
              <a:t>с </a:t>
            </a:r>
            <a:r>
              <a:rPr lang="ru-RU" sz="1800" dirty="0" err="1" smtClean="0">
                <a:solidFill>
                  <a:schemeClr val="tx1"/>
                </a:solidFill>
                <a:latin typeface="+mj-lt"/>
              </a:rPr>
              <a:t>обуючащимися</a:t>
            </a:r>
            <a:r>
              <a:rPr lang="ru-RU" sz="1800" dirty="0" smtClean="0">
                <a:solidFill>
                  <a:schemeClr val="tx1"/>
                </a:solidFill>
                <a:latin typeface="+mj-lt"/>
              </a:rPr>
              <a:t> </a:t>
            </a:r>
            <a:r>
              <a:rPr lang="ru-RU" sz="1800" dirty="0">
                <a:solidFill>
                  <a:schemeClr val="tx1"/>
                </a:solidFill>
                <a:latin typeface="+mj-lt"/>
              </a:rPr>
              <a:t>можно использовать и другие прикладные программы, такие как проигрыватель </a:t>
            </a:r>
            <a:r>
              <a:rPr lang="ru-RU" sz="1800" dirty="0" err="1">
                <a:solidFill>
                  <a:schemeClr val="tx1"/>
                </a:solidFill>
                <a:latin typeface="+mj-lt"/>
              </a:rPr>
              <a:t>Windows</a:t>
            </a:r>
            <a:r>
              <a:rPr lang="ru-RU" sz="1800" dirty="0">
                <a:solidFill>
                  <a:schemeClr val="tx1"/>
                </a:solidFill>
                <a:latin typeface="+mj-lt"/>
              </a:rPr>
              <a:t> </a:t>
            </a:r>
            <a:r>
              <a:rPr lang="ru-RU" sz="1800" dirty="0" err="1">
                <a:solidFill>
                  <a:schemeClr val="tx1"/>
                </a:solidFill>
                <a:latin typeface="+mj-lt"/>
              </a:rPr>
              <a:t>Media</a:t>
            </a:r>
            <a:r>
              <a:rPr lang="ru-RU" sz="1800" dirty="0">
                <a:solidFill>
                  <a:schemeClr val="tx1"/>
                </a:solidFill>
                <a:latin typeface="+mj-lt"/>
              </a:rPr>
              <a:t>, графический редактор </a:t>
            </a:r>
            <a:r>
              <a:rPr lang="ru-RU" sz="1800" dirty="0" err="1">
                <a:solidFill>
                  <a:schemeClr val="tx1"/>
                </a:solidFill>
                <a:latin typeface="+mj-lt"/>
              </a:rPr>
              <a:t>Adobe</a:t>
            </a:r>
            <a:r>
              <a:rPr lang="ru-RU" sz="1800" dirty="0">
                <a:solidFill>
                  <a:schemeClr val="tx1"/>
                </a:solidFill>
                <a:latin typeface="+mj-lt"/>
              </a:rPr>
              <a:t> </a:t>
            </a:r>
            <a:r>
              <a:rPr lang="ru-RU" sz="1800" dirty="0" err="1">
                <a:solidFill>
                  <a:schemeClr val="tx1"/>
                </a:solidFill>
                <a:latin typeface="+mj-lt"/>
              </a:rPr>
              <a:t>Photoshop</a:t>
            </a:r>
            <a:r>
              <a:rPr lang="ru-RU" sz="1800" dirty="0">
                <a:solidFill>
                  <a:schemeClr val="tx1"/>
                </a:solidFill>
                <a:latin typeface="+mj-lt"/>
              </a:rPr>
              <a:t>, которые делают внеклассную работу яркой и запоминающейся.</a:t>
            </a:r>
          </a:p>
          <a:p>
            <a:pPr eaLnBrk="1" hangingPunct="1">
              <a:spcBef>
                <a:spcPts val="600"/>
              </a:spcBef>
              <a:buClr>
                <a:srgbClr val="53548A"/>
              </a:buClr>
              <a:buSzPct val="70000"/>
              <a:buFont typeface="Wingdings" pitchFamily="2" charset="2"/>
              <a:buNone/>
            </a:pPr>
            <a:endParaRPr lang="ru-RU" sz="1800" dirty="0">
              <a:solidFill>
                <a:schemeClr val="tx1"/>
              </a:solidFill>
              <a:latin typeface="+mj-lt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8931" y="2186030"/>
            <a:ext cx="2065399" cy="1549049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471494">
            <a:off x="5647405" y="441034"/>
            <a:ext cx="2304256" cy="172819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947972" flipH="1">
            <a:off x="1854121" y="562301"/>
            <a:ext cx="2171733" cy="16288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92456" y="3766241"/>
            <a:ext cx="1883701" cy="141277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098" name="Picture 2" descr="https://fs00.infourok.ru/images/doc/182/209112/img0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364408">
            <a:off x="1801520" y="2149633"/>
            <a:ext cx="1757889" cy="1318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498283">
            <a:off x="6100611" y="2539749"/>
            <a:ext cx="2707632" cy="203072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0834517">
            <a:off x="2121802" y="3459275"/>
            <a:ext cx="1748609" cy="1311457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81968" y="460143"/>
            <a:ext cx="2183904" cy="163792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19933345">
            <a:off x="2368011" y="4838015"/>
            <a:ext cx="1625819" cy="121936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1239647">
            <a:off x="5981553" y="4016830"/>
            <a:ext cx="2444286" cy="214285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159922" y="5235814"/>
            <a:ext cx="1656103" cy="124207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37541492"/>
      </p:ext>
    </p:extLst>
  </p:cSld>
  <p:clrMapOvr>
    <a:masterClrMapping/>
  </p:clrMapOvr>
  <p:transition advClick="0">
    <p:pull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ext Box 1"/>
          <p:cNvSpPr txBox="1">
            <a:spLocks noChangeArrowheads="1"/>
          </p:cNvSpPr>
          <p:nvPr/>
        </p:nvSpPr>
        <p:spPr bwMode="auto">
          <a:xfrm>
            <a:off x="468313" y="260350"/>
            <a:ext cx="7467600" cy="571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eaLnBrk="0" hangingPunct="0"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4400">
                <a:solidFill>
                  <a:schemeClr val="bg1"/>
                </a:solidFill>
                <a:latin typeface="Trebuchet MS" pitchFamily="34" charset="0"/>
                <a:ea typeface="SimSun" pitchFamily="2" charset="-122"/>
              </a:defRPr>
            </a:lvl1pPr>
            <a:lvl2pPr eaLnBrk="0" hangingPunct="0"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4400">
                <a:solidFill>
                  <a:schemeClr val="bg1"/>
                </a:solidFill>
                <a:latin typeface="Trebuchet MS" pitchFamily="34" charset="0"/>
                <a:ea typeface="SimSun" pitchFamily="2" charset="-122"/>
              </a:defRPr>
            </a:lvl2pPr>
            <a:lvl3pPr eaLnBrk="0" hangingPunct="0"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4400">
                <a:solidFill>
                  <a:schemeClr val="bg1"/>
                </a:solidFill>
                <a:latin typeface="Trebuchet MS" pitchFamily="34" charset="0"/>
                <a:ea typeface="SimSun" pitchFamily="2" charset="-122"/>
              </a:defRPr>
            </a:lvl3pPr>
            <a:lvl4pPr eaLnBrk="0" hangingPunct="0"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4400">
                <a:solidFill>
                  <a:schemeClr val="bg1"/>
                </a:solidFill>
                <a:latin typeface="Trebuchet MS" pitchFamily="34" charset="0"/>
                <a:ea typeface="SimSun" pitchFamily="2" charset="-122"/>
              </a:defRPr>
            </a:lvl4pPr>
            <a:lvl5pPr eaLnBrk="0" hangingPunct="0"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4400">
                <a:solidFill>
                  <a:schemeClr val="bg1"/>
                </a:solidFill>
                <a:latin typeface="Trebuchet MS" pitchFamily="34" charset="0"/>
                <a:ea typeface="SimSun" pitchFamily="2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4400">
                <a:solidFill>
                  <a:schemeClr val="bg1"/>
                </a:solidFill>
                <a:latin typeface="Trebuchet MS" pitchFamily="34" charset="0"/>
                <a:ea typeface="SimSun" pitchFamily="2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4400">
                <a:solidFill>
                  <a:schemeClr val="bg1"/>
                </a:solidFill>
                <a:latin typeface="Trebuchet MS" pitchFamily="34" charset="0"/>
                <a:ea typeface="SimSun" pitchFamily="2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4400">
                <a:solidFill>
                  <a:schemeClr val="bg1"/>
                </a:solidFill>
                <a:latin typeface="Trebuchet MS" pitchFamily="34" charset="0"/>
                <a:ea typeface="SimSun" pitchFamily="2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4400">
                <a:solidFill>
                  <a:schemeClr val="bg1"/>
                </a:solidFill>
                <a:latin typeface="Trebuchet MS" pitchFamily="34" charset="0"/>
                <a:ea typeface="SimSun" pitchFamily="2" charset="-122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ru-RU" sz="3000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entury Schoolbook" pitchFamily="18" charset="0"/>
              </a:rPr>
              <a:t>РАБОТА С РОДИТЕЛЯМИ </a:t>
            </a:r>
          </a:p>
        </p:txBody>
      </p:sp>
      <p:sp>
        <p:nvSpPr>
          <p:cNvPr id="28675" name="Text Box 2"/>
          <p:cNvSpPr txBox="1">
            <a:spLocks noChangeArrowheads="1"/>
          </p:cNvSpPr>
          <p:nvPr/>
        </p:nvSpPr>
        <p:spPr bwMode="auto">
          <a:xfrm>
            <a:off x="1907703" y="972863"/>
            <a:ext cx="8208963" cy="1368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marL="271463" indent="-271463" eaLnBrk="0" hangingPunct="0">
              <a:buClr>
                <a:srgbClr val="000000"/>
              </a:buClr>
              <a:buSzPct val="100000"/>
              <a:buFont typeface="Times New Roman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4400">
                <a:solidFill>
                  <a:schemeClr val="bg1"/>
                </a:solidFill>
                <a:latin typeface="Trebuchet MS" pitchFamily="34" charset="0"/>
                <a:ea typeface="SimSun" pitchFamily="2" charset="-122"/>
              </a:defRPr>
            </a:lvl1pPr>
            <a:lvl2pPr eaLnBrk="0" hangingPunct="0">
              <a:buClr>
                <a:srgbClr val="000000"/>
              </a:buClr>
              <a:buSzPct val="100000"/>
              <a:buFont typeface="Times New Roman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4400">
                <a:solidFill>
                  <a:schemeClr val="bg1"/>
                </a:solidFill>
                <a:latin typeface="Trebuchet MS" pitchFamily="34" charset="0"/>
                <a:ea typeface="SimSun" pitchFamily="2" charset="-122"/>
              </a:defRPr>
            </a:lvl2pPr>
            <a:lvl3pPr eaLnBrk="0" hangingPunct="0">
              <a:buClr>
                <a:srgbClr val="000000"/>
              </a:buClr>
              <a:buSzPct val="100000"/>
              <a:buFont typeface="Times New Roman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4400">
                <a:solidFill>
                  <a:schemeClr val="bg1"/>
                </a:solidFill>
                <a:latin typeface="Trebuchet MS" pitchFamily="34" charset="0"/>
                <a:ea typeface="SimSun" pitchFamily="2" charset="-122"/>
              </a:defRPr>
            </a:lvl3pPr>
            <a:lvl4pPr eaLnBrk="0" hangingPunct="0">
              <a:buClr>
                <a:srgbClr val="000000"/>
              </a:buClr>
              <a:buSzPct val="100000"/>
              <a:buFont typeface="Times New Roman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4400">
                <a:solidFill>
                  <a:schemeClr val="bg1"/>
                </a:solidFill>
                <a:latin typeface="Trebuchet MS" pitchFamily="34" charset="0"/>
                <a:ea typeface="SimSun" pitchFamily="2" charset="-122"/>
              </a:defRPr>
            </a:lvl4pPr>
            <a:lvl5pPr eaLnBrk="0" hangingPunct="0">
              <a:buClr>
                <a:srgbClr val="000000"/>
              </a:buClr>
              <a:buSzPct val="100000"/>
              <a:buFont typeface="Times New Roman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4400">
                <a:solidFill>
                  <a:schemeClr val="bg1"/>
                </a:solidFill>
                <a:latin typeface="Trebuchet MS" pitchFamily="34" charset="0"/>
                <a:ea typeface="SimSun" pitchFamily="2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4400">
                <a:solidFill>
                  <a:schemeClr val="bg1"/>
                </a:solidFill>
                <a:latin typeface="Trebuchet MS" pitchFamily="34" charset="0"/>
                <a:ea typeface="SimSun" pitchFamily="2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4400">
                <a:solidFill>
                  <a:schemeClr val="bg1"/>
                </a:solidFill>
                <a:latin typeface="Trebuchet MS" pitchFamily="34" charset="0"/>
                <a:ea typeface="SimSun" pitchFamily="2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4400">
                <a:solidFill>
                  <a:schemeClr val="bg1"/>
                </a:solidFill>
                <a:latin typeface="Trebuchet MS" pitchFamily="34" charset="0"/>
                <a:ea typeface="SimSun" pitchFamily="2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4400">
                <a:solidFill>
                  <a:schemeClr val="bg1"/>
                </a:solidFill>
                <a:latin typeface="Trebuchet MS" pitchFamily="34" charset="0"/>
                <a:ea typeface="SimSun" pitchFamily="2" charset="-122"/>
              </a:defRPr>
            </a:lvl9pPr>
          </a:lstStyle>
          <a:p>
            <a:pPr eaLnBrk="1" hangingPunct="1">
              <a:spcBef>
                <a:spcPts val="600"/>
              </a:spcBef>
              <a:buClr>
                <a:srgbClr val="53548A"/>
              </a:buClr>
              <a:buSzPct val="70000"/>
              <a:buFont typeface="Wingdings" pitchFamily="2" charset="2"/>
              <a:buChar char=""/>
            </a:pPr>
            <a:r>
              <a:rPr lang="ru-RU" sz="2000" dirty="0">
                <a:solidFill>
                  <a:srgbClr val="002060"/>
                </a:solidFill>
                <a:latin typeface="Bookman Old Style" pitchFamily="18" charset="0"/>
              </a:rPr>
              <a:t>для </a:t>
            </a:r>
            <a:r>
              <a:rPr lang="ru-RU" sz="2000" dirty="0" smtClean="0">
                <a:solidFill>
                  <a:srgbClr val="002060"/>
                </a:solidFill>
                <a:latin typeface="Bookman Old Style" pitchFamily="18" charset="0"/>
              </a:rPr>
              <a:t>общения ;</a:t>
            </a:r>
            <a:endParaRPr lang="ru-RU" sz="2000" dirty="0">
              <a:solidFill>
                <a:srgbClr val="002060"/>
              </a:solidFill>
              <a:latin typeface="Bookman Old Style" pitchFamily="18" charset="0"/>
            </a:endParaRPr>
          </a:p>
          <a:p>
            <a:pPr eaLnBrk="1" hangingPunct="1">
              <a:spcBef>
                <a:spcPts val="600"/>
              </a:spcBef>
              <a:buClr>
                <a:srgbClr val="53548A"/>
              </a:buClr>
              <a:buSzPct val="70000"/>
              <a:buFont typeface="Wingdings" pitchFamily="2" charset="2"/>
              <a:buChar char=""/>
            </a:pPr>
            <a:r>
              <a:rPr lang="ru-RU" sz="2000" dirty="0">
                <a:solidFill>
                  <a:srgbClr val="002060"/>
                </a:solidFill>
                <a:latin typeface="Bookman Old Style" pitchFamily="18" charset="0"/>
              </a:rPr>
              <a:t>для проведения родительских собраний</a:t>
            </a:r>
            <a:r>
              <a:rPr lang="ru-RU" sz="2000" b="0" dirty="0">
                <a:solidFill>
                  <a:srgbClr val="002060"/>
                </a:solidFill>
                <a:latin typeface="Bookman Old Style" pitchFamily="18" charset="0"/>
              </a:rPr>
              <a:t>. </a:t>
            </a:r>
          </a:p>
          <a:p>
            <a:pPr eaLnBrk="1" hangingPunct="1">
              <a:spcBef>
                <a:spcPts val="600"/>
              </a:spcBef>
              <a:buClrTx/>
              <a:buSzPct val="70000"/>
              <a:buFontTx/>
              <a:buNone/>
            </a:pPr>
            <a:endParaRPr lang="ru-RU" sz="2000" b="0" dirty="0">
              <a:solidFill>
                <a:schemeClr val="tx1"/>
              </a:solidFill>
              <a:latin typeface="Century Schoolbook" pitchFamily="18" charset="0"/>
            </a:endParaRPr>
          </a:p>
        </p:txBody>
      </p:sp>
      <p:pic>
        <p:nvPicPr>
          <p:cNvPr id="2867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74" t="12602" r="9682" b="65096"/>
          <a:stretch>
            <a:fillRect/>
          </a:stretch>
        </p:blipFill>
        <p:spPr bwMode="auto">
          <a:xfrm rot="20679281">
            <a:off x="1238366" y="2038383"/>
            <a:ext cx="3830447" cy="16327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867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51" b="3033"/>
          <a:stretch>
            <a:fillRect/>
          </a:stretch>
        </p:blipFill>
        <p:spPr bwMode="auto">
          <a:xfrm rot="829017">
            <a:off x="4643173" y="4302603"/>
            <a:ext cx="3378397" cy="234095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14265">
            <a:off x="1887022" y="3881169"/>
            <a:ext cx="2807400" cy="2105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0616659">
            <a:off x="4796846" y="2104841"/>
            <a:ext cx="2555776" cy="191683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ext Box 1"/>
          <p:cNvSpPr txBox="1">
            <a:spLocks noChangeArrowheads="1"/>
          </p:cNvSpPr>
          <p:nvPr/>
        </p:nvSpPr>
        <p:spPr bwMode="auto">
          <a:xfrm>
            <a:off x="838200" y="-46134"/>
            <a:ext cx="7467600" cy="490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eaLnBrk="0" hangingPunct="0"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4400">
                <a:solidFill>
                  <a:schemeClr val="bg1"/>
                </a:solidFill>
                <a:latin typeface="Trebuchet MS" pitchFamily="34" charset="0"/>
                <a:ea typeface="SimSun" pitchFamily="2" charset="-122"/>
              </a:defRPr>
            </a:lvl1pPr>
            <a:lvl2pPr eaLnBrk="0" hangingPunct="0"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4400">
                <a:solidFill>
                  <a:schemeClr val="bg1"/>
                </a:solidFill>
                <a:latin typeface="Trebuchet MS" pitchFamily="34" charset="0"/>
                <a:ea typeface="SimSun" pitchFamily="2" charset="-122"/>
              </a:defRPr>
            </a:lvl2pPr>
            <a:lvl3pPr eaLnBrk="0" hangingPunct="0"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4400">
                <a:solidFill>
                  <a:schemeClr val="bg1"/>
                </a:solidFill>
                <a:latin typeface="Trebuchet MS" pitchFamily="34" charset="0"/>
                <a:ea typeface="SimSun" pitchFamily="2" charset="-122"/>
              </a:defRPr>
            </a:lvl3pPr>
            <a:lvl4pPr eaLnBrk="0" hangingPunct="0"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4400">
                <a:solidFill>
                  <a:schemeClr val="bg1"/>
                </a:solidFill>
                <a:latin typeface="Trebuchet MS" pitchFamily="34" charset="0"/>
                <a:ea typeface="SimSun" pitchFamily="2" charset="-122"/>
              </a:defRPr>
            </a:lvl4pPr>
            <a:lvl5pPr eaLnBrk="0" hangingPunct="0"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4400">
                <a:solidFill>
                  <a:schemeClr val="bg1"/>
                </a:solidFill>
                <a:latin typeface="Trebuchet MS" pitchFamily="34" charset="0"/>
                <a:ea typeface="SimSun" pitchFamily="2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4400">
                <a:solidFill>
                  <a:schemeClr val="bg1"/>
                </a:solidFill>
                <a:latin typeface="Trebuchet MS" pitchFamily="34" charset="0"/>
                <a:ea typeface="SimSun" pitchFamily="2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4400">
                <a:solidFill>
                  <a:schemeClr val="bg1"/>
                </a:solidFill>
                <a:latin typeface="Trebuchet MS" pitchFamily="34" charset="0"/>
                <a:ea typeface="SimSun" pitchFamily="2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4400">
                <a:solidFill>
                  <a:schemeClr val="bg1"/>
                </a:solidFill>
                <a:latin typeface="Trebuchet MS" pitchFamily="34" charset="0"/>
                <a:ea typeface="SimSun" pitchFamily="2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4400">
                <a:solidFill>
                  <a:schemeClr val="bg1"/>
                </a:solidFill>
                <a:latin typeface="Trebuchet MS" pitchFamily="34" charset="0"/>
                <a:ea typeface="SimSun" pitchFamily="2" charset="-122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ru-RU" sz="3000" dirty="0" smtClean="0">
                <a:solidFill>
                  <a:schemeClr val="tx1"/>
                </a:solidFill>
                <a:latin typeface="Century Schoolbook" pitchFamily="18" charset="0"/>
              </a:rPr>
              <a:t>  </a:t>
            </a:r>
            <a:endParaRPr lang="ru-RU" sz="3000" dirty="0">
              <a:solidFill>
                <a:schemeClr val="tx1"/>
              </a:solidFill>
              <a:latin typeface="Century Schoolbook" pitchFamily="18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4372266" y="2967335"/>
            <a:ext cx="39946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ru-RU" sz="5400" b="1" cap="none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 </a:t>
            </a:r>
            <a:endParaRPr lang="ru-RU" sz="5400" b="1" cap="none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4375472" y="2967335"/>
            <a:ext cx="39305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5400" b="1" cap="all" spc="0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 </a:t>
            </a:r>
            <a:endParaRPr lang="ru-RU" sz="5400" b="1" cap="all" spc="0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2053294" y="660191"/>
            <a:ext cx="4152099" cy="138499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000" b="1" cap="all" spc="0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chemeClr val="tx1"/>
                </a:solidFill>
                <a:effectLst>
                  <a:reflection blurRad="12700" stA="28000" endPos="45000" dist="1000" dir="5400000" sy="-100000" algn="bl" rotWithShape="0"/>
                </a:effectLst>
              </a:rPr>
              <a:t>Родительский чат  3 </a:t>
            </a:r>
            <a:r>
              <a:rPr lang="ru-RU" sz="2000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chemeClr val="tx1"/>
                </a:solidFill>
                <a:effectLst>
                  <a:reflection blurRad="12700" stA="28000" endPos="45000" dist="1000" dir="5400000" sy="-100000" algn="bl" rotWithShape="0"/>
                </a:effectLst>
              </a:rPr>
              <a:t>класса</a:t>
            </a:r>
            <a:endParaRPr lang="ru-RU" sz="2000" b="1" cap="all" spc="0" dirty="0" smtClean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solidFill>
                <a:schemeClr val="tx1"/>
              </a:solidFill>
              <a:effectLst>
                <a:reflection blurRad="12700" stA="28000" endPos="45000" dist="1000" dir="5400000" sy="-100000" algn="bl" rotWithShape="0"/>
              </a:effectLst>
            </a:endParaRPr>
          </a:p>
          <a:p>
            <a:pPr algn="ctr"/>
            <a:endParaRPr lang="ru-RU" sz="3200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  <a:p>
            <a:pPr algn="ctr"/>
            <a:endParaRPr lang="ru-RU" sz="3200" b="1" cap="all" spc="0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752" y="1448161"/>
            <a:ext cx="2200327" cy="481441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2865" y="1321405"/>
            <a:ext cx="2340553" cy="494116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02444">
            <a:off x="346162" y="623602"/>
            <a:ext cx="2108350" cy="158126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792" y="462659"/>
            <a:ext cx="1872208" cy="14041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18029">
            <a:off x="560147" y="1924098"/>
            <a:ext cx="2208245" cy="165618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81031">
            <a:off x="4716016" y="552295"/>
            <a:ext cx="2459765" cy="184482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7352" y="1682432"/>
            <a:ext cx="2131211" cy="285293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6730" y="2148396"/>
            <a:ext cx="1769457" cy="2368676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90063">
            <a:off x="669021" y="3696440"/>
            <a:ext cx="1769457" cy="236867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4820" y="3710111"/>
            <a:ext cx="1985481" cy="265785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53090">
            <a:off x="7319953" y="176125"/>
            <a:ext cx="1477032" cy="197722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14530">
            <a:off x="6731660" y="2131758"/>
            <a:ext cx="2075723" cy="155679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4484" y="4535368"/>
            <a:ext cx="1883701" cy="141277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09882">
            <a:off x="6745655" y="3517874"/>
            <a:ext cx="1787691" cy="1340768"/>
          </a:xfrm>
          <a:prstGeom prst="rect">
            <a:avLst/>
          </a:prstGeom>
        </p:spPr>
      </p:pic>
      <p:pic>
        <p:nvPicPr>
          <p:cNvPr id="17" name="Рисунок 16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61499">
            <a:off x="6682127" y="4783228"/>
            <a:ext cx="2243243" cy="168243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00308852"/>
      </p:ext>
    </p:extLst>
  </p:cSld>
  <p:clrMapOvr>
    <a:masterClrMapping/>
  </p:clrMapOvr>
  <p:transition advClick="0">
    <p:pull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ext Box 1"/>
          <p:cNvSpPr txBox="1">
            <a:spLocks noChangeArrowheads="1"/>
          </p:cNvSpPr>
          <p:nvPr/>
        </p:nvSpPr>
        <p:spPr bwMode="auto">
          <a:xfrm>
            <a:off x="1115616" y="1340768"/>
            <a:ext cx="7467600" cy="627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eaLnBrk="0" hangingPunct="0"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4400">
                <a:solidFill>
                  <a:schemeClr val="bg1"/>
                </a:solidFill>
                <a:latin typeface="Trebuchet MS" pitchFamily="34" charset="0"/>
                <a:ea typeface="SimSun" pitchFamily="2" charset="-122"/>
              </a:defRPr>
            </a:lvl1pPr>
            <a:lvl2pPr eaLnBrk="0" hangingPunct="0"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4400">
                <a:solidFill>
                  <a:schemeClr val="bg1"/>
                </a:solidFill>
                <a:latin typeface="Trebuchet MS" pitchFamily="34" charset="0"/>
                <a:ea typeface="SimSun" pitchFamily="2" charset="-122"/>
              </a:defRPr>
            </a:lvl2pPr>
            <a:lvl3pPr eaLnBrk="0" hangingPunct="0"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4400">
                <a:solidFill>
                  <a:schemeClr val="bg1"/>
                </a:solidFill>
                <a:latin typeface="Trebuchet MS" pitchFamily="34" charset="0"/>
                <a:ea typeface="SimSun" pitchFamily="2" charset="-122"/>
              </a:defRPr>
            </a:lvl3pPr>
            <a:lvl4pPr eaLnBrk="0" hangingPunct="0"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4400">
                <a:solidFill>
                  <a:schemeClr val="bg1"/>
                </a:solidFill>
                <a:latin typeface="Trebuchet MS" pitchFamily="34" charset="0"/>
                <a:ea typeface="SimSun" pitchFamily="2" charset="-122"/>
              </a:defRPr>
            </a:lvl4pPr>
            <a:lvl5pPr eaLnBrk="0" hangingPunct="0"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4400">
                <a:solidFill>
                  <a:schemeClr val="bg1"/>
                </a:solidFill>
                <a:latin typeface="Trebuchet MS" pitchFamily="34" charset="0"/>
                <a:ea typeface="SimSun" pitchFamily="2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4400">
                <a:solidFill>
                  <a:schemeClr val="bg1"/>
                </a:solidFill>
                <a:latin typeface="Trebuchet MS" pitchFamily="34" charset="0"/>
                <a:ea typeface="SimSun" pitchFamily="2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4400">
                <a:solidFill>
                  <a:schemeClr val="bg1"/>
                </a:solidFill>
                <a:latin typeface="Trebuchet MS" pitchFamily="34" charset="0"/>
                <a:ea typeface="SimSun" pitchFamily="2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4400">
                <a:solidFill>
                  <a:schemeClr val="bg1"/>
                </a:solidFill>
                <a:latin typeface="Trebuchet MS" pitchFamily="34" charset="0"/>
                <a:ea typeface="SimSun" pitchFamily="2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4400">
                <a:solidFill>
                  <a:schemeClr val="bg1"/>
                </a:solidFill>
                <a:latin typeface="Trebuchet MS" pitchFamily="34" charset="0"/>
                <a:ea typeface="SimSun" pitchFamily="2" charset="-122"/>
              </a:defRPr>
            </a:lvl9pPr>
          </a:lstStyle>
          <a:p>
            <a:pPr algn="ctr" eaLnBrk="1" hangingPunct="1">
              <a:buClrTx/>
              <a:buFontTx/>
              <a:buNone/>
            </a:pPr>
            <a:endParaRPr lang="ru-RU" sz="2400" cap="all" dirty="0" smtClean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Century Schoolbook" pitchFamily="18" charset="0"/>
            </a:endParaRPr>
          </a:p>
          <a:p>
            <a:pPr algn="ctr" eaLnBrk="1" hangingPunct="1">
              <a:buClrTx/>
              <a:buFontTx/>
              <a:buNone/>
            </a:pPr>
            <a:endParaRPr lang="ru-RU" sz="2400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Century Schoolbook" pitchFamily="18" charset="0"/>
            </a:endParaRPr>
          </a:p>
          <a:p>
            <a:pPr algn="ctr" eaLnBrk="1" hangingPunct="1">
              <a:buClrTx/>
              <a:buFontTx/>
              <a:buNone/>
            </a:pPr>
            <a:r>
              <a:rPr lang="ru-RU" sz="2400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entury Schoolbook" pitchFamily="18" charset="0"/>
              </a:rPr>
              <a:t>МЕТОДИЧЕСКАЯ </a:t>
            </a:r>
            <a:r>
              <a:rPr lang="ru-RU" sz="2400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entury Schoolbook" pitchFamily="18" charset="0"/>
              </a:rPr>
              <a:t>РАБОТА</a:t>
            </a:r>
          </a:p>
        </p:txBody>
      </p:sp>
      <p:sp>
        <p:nvSpPr>
          <p:cNvPr id="30723" name="Text Box 2"/>
          <p:cNvSpPr txBox="1">
            <a:spLocks noChangeArrowheads="1"/>
          </p:cNvSpPr>
          <p:nvPr/>
        </p:nvSpPr>
        <p:spPr bwMode="auto">
          <a:xfrm>
            <a:off x="1753072" y="2276872"/>
            <a:ext cx="6192688" cy="1584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marL="271463" indent="-271463" eaLnBrk="0" hangingPunct="0">
              <a:buClr>
                <a:srgbClr val="000000"/>
              </a:buClr>
              <a:buSzPct val="100000"/>
              <a:buFont typeface="Times New Roman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4400">
                <a:solidFill>
                  <a:schemeClr val="bg1"/>
                </a:solidFill>
                <a:latin typeface="Trebuchet MS" pitchFamily="34" charset="0"/>
                <a:ea typeface="SimSun" pitchFamily="2" charset="-122"/>
              </a:defRPr>
            </a:lvl1pPr>
            <a:lvl2pPr eaLnBrk="0" hangingPunct="0">
              <a:buClr>
                <a:srgbClr val="000000"/>
              </a:buClr>
              <a:buSzPct val="100000"/>
              <a:buFont typeface="Times New Roman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4400">
                <a:solidFill>
                  <a:schemeClr val="bg1"/>
                </a:solidFill>
                <a:latin typeface="Trebuchet MS" pitchFamily="34" charset="0"/>
                <a:ea typeface="SimSun" pitchFamily="2" charset="-122"/>
              </a:defRPr>
            </a:lvl2pPr>
            <a:lvl3pPr eaLnBrk="0" hangingPunct="0">
              <a:buClr>
                <a:srgbClr val="000000"/>
              </a:buClr>
              <a:buSzPct val="100000"/>
              <a:buFont typeface="Times New Roman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4400">
                <a:solidFill>
                  <a:schemeClr val="bg1"/>
                </a:solidFill>
                <a:latin typeface="Trebuchet MS" pitchFamily="34" charset="0"/>
                <a:ea typeface="SimSun" pitchFamily="2" charset="-122"/>
              </a:defRPr>
            </a:lvl3pPr>
            <a:lvl4pPr eaLnBrk="0" hangingPunct="0">
              <a:buClr>
                <a:srgbClr val="000000"/>
              </a:buClr>
              <a:buSzPct val="100000"/>
              <a:buFont typeface="Times New Roman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4400">
                <a:solidFill>
                  <a:schemeClr val="bg1"/>
                </a:solidFill>
                <a:latin typeface="Trebuchet MS" pitchFamily="34" charset="0"/>
                <a:ea typeface="SimSun" pitchFamily="2" charset="-122"/>
              </a:defRPr>
            </a:lvl4pPr>
            <a:lvl5pPr eaLnBrk="0" hangingPunct="0">
              <a:buClr>
                <a:srgbClr val="000000"/>
              </a:buClr>
              <a:buSzPct val="100000"/>
              <a:buFont typeface="Times New Roman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4400">
                <a:solidFill>
                  <a:schemeClr val="bg1"/>
                </a:solidFill>
                <a:latin typeface="Trebuchet MS" pitchFamily="34" charset="0"/>
                <a:ea typeface="SimSun" pitchFamily="2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4400">
                <a:solidFill>
                  <a:schemeClr val="bg1"/>
                </a:solidFill>
                <a:latin typeface="Trebuchet MS" pitchFamily="34" charset="0"/>
                <a:ea typeface="SimSun" pitchFamily="2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4400">
                <a:solidFill>
                  <a:schemeClr val="bg1"/>
                </a:solidFill>
                <a:latin typeface="Trebuchet MS" pitchFamily="34" charset="0"/>
                <a:ea typeface="SimSun" pitchFamily="2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4400">
                <a:solidFill>
                  <a:schemeClr val="bg1"/>
                </a:solidFill>
                <a:latin typeface="Trebuchet MS" pitchFamily="34" charset="0"/>
                <a:ea typeface="SimSun" pitchFamily="2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4400">
                <a:solidFill>
                  <a:schemeClr val="bg1"/>
                </a:solidFill>
                <a:latin typeface="Trebuchet MS" pitchFamily="34" charset="0"/>
                <a:ea typeface="SimSun" pitchFamily="2" charset="-122"/>
              </a:defRPr>
            </a:lvl9pPr>
          </a:lstStyle>
          <a:p>
            <a:pPr eaLnBrk="1" hangingPunct="1">
              <a:spcBef>
                <a:spcPts val="600"/>
              </a:spcBef>
              <a:buClr>
                <a:srgbClr val="53548A"/>
              </a:buClr>
              <a:buSzPct val="70000"/>
              <a:buFont typeface="Wingdings" pitchFamily="2" charset="2"/>
              <a:buChar char=""/>
            </a:pPr>
            <a:r>
              <a:rPr lang="ru-RU" sz="2000" dirty="0">
                <a:solidFill>
                  <a:schemeClr val="tx1"/>
                </a:solidFill>
                <a:latin typeface="Century Schoolbook" pitchFamily="18" charset="0"/>
              </a:rPr>
              <a:t>сопровождение выступления на педсовете, МО;</a:t>
            </a:r>
          </a:p>
          <a:p>
            <a:pPr eaLnBrk="1" hangingPunct="1">
              <a:spcBef>
                <a:spcPts val="600"/>
              </a:spcBef>
              <a:buClr>
                <a:srgbClr val="53548A"/>
              </a:buClr>
              <a:buSzPct val="70000"/>
              <a:buFont typeface="Wingdings" pitchFamily="2" charset="2"/>
              <a:buChar char=""/>
            </a:pPr>
            <a:r>
              <a:rPr lang="ru-RU" sz="2000" dirty="0">
                <a:solidFill>
                  <a:schemeClr val="tx1"/>
                </a:solidFill>
                <a:latin typeface="Century Schoolbook" pitchFamily="18" charset="0"/>
              </a:rPr>
              <a:t>для проведения семинара или творческого совещания;</a:t>
            </a:r>
          </a:p>
          <a:p>
            <a:pPr eaLnBrk="1" hangingPunct="1">
              <a:spcBef>
                <a:spcPts val="600"/>
              </a:spcBef>
              <a:buClr>
                <a:srgbClr val="53548A"/>
              </a:buClr>
              <a:buSzPct val="70000"/>
              <a:buFont typeface="Wingdings" pitchFamily="2" charset="2"/>
              <a:buChar char=""/>
            </a:pPr>
            <a:r>
              <a:rPr lang="ru-RU" sz="2000" dirty="0">
                <a:solidFill>
                  <a:schemeClr val="tx1"/>
                </a:solidFill>
                <a:latin typeface="Century Schoolbook" pitchFamily="18" charset="0"/>
              </a:rPr>
              <a:t>для обобщения собственного опыта. </a:t>
            </a:r>
          </a:p>
          <a:p>
            <a:pPr eaLnBrk="1" hangingPunct="1">
              <a:spcBef>
                <a:spcPts val="600"/>
              </a:spcBef>
              <a:buClr>
                <a:srgbClr val="53548A"/>
              </a:buClr>
              <a:buSzPct val="70000"/>
              <a:buFont typeface="Wingdings" pitchFamily="2" charset="2"/>
              <a:buNone/>
            </a:pPr>
            <a:endParaRPr lang="ru-RU" sz="2000" dirty="0">
              <a:solidFill>
                <a:schemeClr val="tx1"/>
              </a:solidFill>
              <a:latin typeface="Century Schoolbook" pitchFamily="18" charset="0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4293095"/>
            <a:ext cx="2232248" cy="208188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Схема 1"/>
          <p:cNvGraphicFramePr/>
          <p:nvPr>
            <p:extLst>
              <p:ext uri="{D42A27DB-BD31-4B8C-83A1-F6EECF244321}">
                <p14:modId xmlns:p14="http://schemas.microsoft.com/office/powerpoint/2010/main" val="3514857485"/>
              </p:ext>
            </p:extLst>
          </p:nvPr>
        </p:nvGraphicFramePr>
        <p:xfrm>
          <a:off x="1547664" y="1628800"/>
          <a:ext cx="6840760" cy="38479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2051720" y="620688"/>
            <a:ext cx="46085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              </a:t>
            </a:r>
            <a:r>
              <a:rPr lang="ru-RU" sz="2400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Функции цифровых Технологий </a:t>
            </a:r>
            <a:endParaRPr lang="ru-RU" sz="2400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</p:spTree>
  </p:cSld>
  <p:clrMapOvr>
    <a:masterClrMapping/>
  </p:clrMapOvr>
  <p:transition advClick="0">
    <p:pull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Text Box 1"/>
          <p:cNvSpPr txBox="1">
            <a:spLocks noChangeArrowheads="1"/>
          </p:cNvSpPr>
          <p:nvPr/>
        </p:nvSpPr>
        <p:spPr bwMode="auto">
          <a:xfrm>
            <a:off x="467544" y="0"/>
            <a:ext cx="7632848" cy="1190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eaLnBrk="0" hangingPunct="0"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4400">
                <a:solidFill>
                  <a:schemeClr val="bg1"/>
                </a:solidFill>
                <a:latin typeface="Trebuchet MS" pitchFamily="34" charset="0"/>
                <a:ea typeface="SimSun" pitchFamily="2" charset="-122"/>
              </a:defRPr>
            </a:lvl1pPr>
            <a:lvl2pPr eaLnBrk="0" hangingPunct="0"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4400">
                <a:solidFill>
                  <a:schemeClr val="bg1"/>
                </a:solidFill>
                <a:latin typeface="Trebuchet MS" pitchFamily="34" charset="0"/>
                <a:ea typeface="SimSun" pitchFamily="2" charset="-122"/>
              </a:defRPr>
            </a:lvl2pPr>
            <a:lvl3pPr eaLnBrk="0" hangingPunct="0"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4400">
                <a:solidFill>
                  <a:schemeClr val="bg1"/>
                </a:solidFill>
                <a:latin typeface="Trebuchet MS" pitchFamily="34" charset="0"/>
                <a:ea typeface="SimSun" pitchFamily="2" charset="-122"/>
              </a:defRPr>
            </a:lvl3pPr>
            <a:lvl4pPr eaLnBrk="0" hangingPunct="0"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4400">
                <a:solidFill>
                  <a:schemeClr val="bg1"/>
                </a:solidFill>
                <a:latin typeface="Trebuchet MS" pitchFamily="34" charset="0"/>
                <a:ea typeface="SimSun" pitchFamily="2" charset="-122"/>
              </a:defRPr>
            </a:lvl4pPr>
            <a:lvl5pPr eaLnBrk="0" hangingPunct="0"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4400">
                <a:solidFill>
                  <a:schemeClr val="bg1"/>
                </a:solidFill>
                <a:latin typeface="Trebuchet MS" pitchFamily="34" charset="0"/>
                <a:ea typeface="SimSun" pitchFamily="2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4400">
                <a:solidFill>
                  <a:schemeClr val="bg1"/>
                </a:solidFill>
                <a:latin typeface="Trebuchet MS" pitchFamily="34" charset="0"/>
                <a:ea typeface="SimSun" pitchFamily="2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4400">
                <a:solidFill>
                  <a:schemeClr val="bg1"/>
                </a:solidFill>
                <a:latin typeface="Trebuchet MS" pitchFamily="34" charset="0"/>
                <a:ea typeface="SimSun" pitchFamily="2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4400">
                <a:solidFill>
                  <a:schemeClr val="bg1"/>
                </a:solidFill>
                <a:latin typeface="Trebuchet MS" pitchFamily="34" charset="0"/>
                <a:ea typeface="SimSun" pitchFamily="2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4400">
                <a:solidFill>
                  <a:schemeClr val="bg1"/>
                </a:solidFill>
                <a:latin typeface="Trebuchet MS" pitchFamily="34" charset="0"/>
                <a:ea typeface="SimSun" pitchFamily="2" charset="-122"/>
              </a:defRPr>
            </a:lvl9pPr>
          </a:lstStyle>
          <a:p>
            <a:pPr algn="ctr" eaLnBrk="1" hangingPunct="1">
              <a:lnSpc>
                <a:spcPct val="90000"/>
              </a:lnSpc>
              <a:buClrTx/>
              <a:buFontTx/>
              <a:buNone/>
            </a:pPr>
            <a:r>
              <a:rPr lang="ru-RU" sz="2000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ПРЕИМУЩЕСТВА </a:t>
            </a:r>
            <a:endParaRPr lang="ru-RU" sz="2000" cap="all" dirty="0" smtClean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  <a:p>
            <a:pPr algn="ctr" eaLnBrk="1" hangingPunct="1">
              <a:lnSpc>
                <a:spcPct val="90000"/>
              </a:lnSpc>
              <a:buClrTx/>
              <a:buFontTx/>
              <a:buNone/>
            </a:pPr>
            <a:r>
              <a:rPr lang="ru-RU" sz="2000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ИСПОЛЬЗОВАНИЯ цифровых технологий</a:t>
            </a:r>
            <a:endParaRPr lang="ru-RU" sz="2000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  <p:pic>
        <p:nvPicPr>
          <p:cNvPr id="3174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631" y="1852720"/>
            <a:ext cx="2725737" cy="1200150"/>
          </a:xfrm>
          <a:prstGeom prst="rect">
            <a:avLst/>
          </a:prstGeom>
          <a:ln/>
          <a:ex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</p:pic>
      <p:pic>
        <p:nvPicPr>
          <p:cNvPr id="31748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0875" y="2780927"/>
            <a:ext cx="2724150" cy="1296145"/>
          </a:xfrm>
          <a:prstGeom prst="rect">
            <a:avLst/>
          </a:prstGeom>
          <a:ln/>
          <a:ex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</p:pic>
      <p:pic>
        <p:nvPicPr>
          <p:cNvPr id="31749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9700" y="3773488"/>
            <a:ext cx="2786063" cy="1311696"/>
          </a:xfrm>
          <a:prstGeom prst="rect">
            <a:avLst/>
          </a:prstGeom>
          <a:ln/>
          <a:ex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</p:pic>
      <p:pic>
        <p:nvPicPr>
          <p:cNvPr id="31750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5467" y="5085184"/>
            <a:ext cx="2725738" cy="1350838"/>
          </a:xfrm>
          <a:prstGeom prst="rect">
            <a:avLst/>
          </a:prstGeom>
          <a:ln/>
          <a:extLst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</p:pic>
      <p:sp>
        <p:nvSpPr>
          <p:cNvPr id="31751" name="Line 6"/>
          <p:cNvSpPr>
            <a:spLocks noChangeShapeType="1"/>
          </p:cNvSpPr>
          <p:nvPr/>
        </p:nvSpPr>
        <p:spPr bwMode="auto">
          <a:xfrm flipV="1">
            <a:off x="1587499" y="1438632"/>
            <a:ext cx="8456" cy="414088"/>
          </a:xfrm>
          <a:prstGeom prst="line">
            <a:avLst/>
          </a:prstGeom>
          <a:noFill/>
          <a:ln w="34920">
            <a:solidFill>
              <a:srgbClr val="9394BE"/>
            </a:solidFill>
            <a:miter lim="800000"/>
            <a:headEnd/>
            <a:tailEnd/>
          </a:ln>
          <a:effectLst>
            <a:outerShdw dist="20160" dir="5400000" algn="ctr" rotWithShape="0">
              <a:srgbClr val="000000">
                <a:alpha val="42032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31752" name="Line 7"/>
          <p:cNvSpPr>
            <a:spLocks noChangeShapeType="1"/>
          </p:cNvSpPr>
          <p:nvPr/>
        </p:nvSpPr>
        <p:spPr bwMode="auto">
          <a:xfrm flipH="1" flipV="1">
            <a:off x="3282950" y="1509711"/>
            <a:ext cx="28468" cy="1271215"/>
          </a:xfrm>
          <a:prstGeom prst="line">
            <a:avLst/>
          </a:prstGeom>
          <a:noFill/>
          <a:ln w="34920">
            <a:solidFill>
              <a:srgbClr val="9394BE"/>
            </a:solidFill>
            <a:miter lim="800000"/>
            <a:headEnd/>
            <a:tailEnd/>
          </a:ln>
          <a:effectLst>
            <a:outerShdw dist="20160" dir="5400000" algn="ctr" rotWithShape="0">
              <a:srgbClr val="000000">
                <a:alpha val="42032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31753" name="Line 8"/>
          <p:cNvSpPr>
            <a:spLocks noChangeShapeType="1"/>
          </p:cNvSpPr>
          <p:nvPr/>
        </p:nvSpPr>
        <p:spPr bwMode="auto">
          <a:xfrm flipH="1" flipV="1">
            <a:off x="7618853" y="1509711"/>
            <a:ext cx="24606" cy="3599011"/>
          </a:xfrm>
          <a:prstGeom prst="line">
            <a:avLst/>
          </a:prstGeom>
          <a:noFill/>
          <a:ln w="34920">
            <a:solidFill>
              <a:srgbClr val="9394BE"/>
            </a:solidFill>
            <a:miter lim="800000"/>
            <a:headEnd/>
            <a:tailEnd/>
          </a:ln>
          <a:effectLst>
            <a:outerShdw dist="20160" dir="5400000" algn="ctr" rotWithShape="0">
              <a:srgbClr val="000000">
                <a:alpha val="42032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31754" name="Line 9"/>
          <p:cNvSpPr>
            <a:spLocks noChangeShapeType="1"/>
          </p:cNvSpPr>
          <p:nvPr/>
        </p:nvSpPr>
        <p:spPr bwMode="auto">
          <a:xfrm>
            <a:off x="249238" y="1438632"/>
            <a:ext cx="8648700" cy="25400"/>
          </a:xfrm>
          <a:prstGeom prst="line">
            <a:avLst/>
          </a:prstGeom>
          <a:noFill/>
          <a:ln w="34920">
            <a:solidFill>
              <a:srgbClr val="9394BE"/>
            </a:solidFill>
            <a:miter lim="800000"/>
            <a:headEnd/>
            <a:tailEnd/>
          </a:ln>
          <a:effectLst>
            <a:outerShdw dist="20160" dir="5400000" algn="ctr" rotWithShape="0">
              <a:srgbClr val="000000">
                <a:alpha val="42032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31755" name="Line 10"/>
          <p:cNvSpPr>
            <a:spLocks noChangeShapeType="1"/>
          </p:cNvSpPr>
          <p:nvPr/>
        </p:nvSpPr>
        <p:spPr bwMode="auto">
          <a:xfrm flipH="1" flipV="1">
            <a:off x="5415754" y="1509710"/>
            <a:ext cx="24607" cy="2312990"/>
          </a:xfrm>
          <a:prstGeom prst="line">
            <a:avLst/>
          </a:prstGeom>
          <a:noFill/>
          <a:ln w="34920">
            <a:solidFill>
              <a:srgbClr val="9394BE"/>
            </a:solidFill>
            <a:miter lim="800000"/>
            <a:headEnd/>
            <a:tailEnd/>
          </a:ln>
          <a:effectLst>
            <a:outerShdw dist="20160" dir="5400000" algn="ctr" rotWithShape="0">
              <a:srgbClr val="000000">
                <a:alpha val="42032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ru-RU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ext Box 1"/>
          <p:cNvSpPr txBox="1">
            <a:spLocks noChangeArrowheads="1"/>
          </p:cNvSpPr>
          <p:nvPr/>
        </p:nvSpPr>
        <p:spPr bwMode="auto">
          <a:xfrm>
            <a:off x="2123728" y="620688"/>
            <a:ext cx="5112568" cy="12675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eaLnBrk="0" hangingPunct="0"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4400">
                <a:solidFill>
                  <a:schemeClr val="bg1"/>
                </a:solidFill>
                <a:latin typeface="Trebuchet MS" pitchFamily="34" charset="0"/>
                <a:ea typeface="SimSun" pitchFamily="2" charset="-122"/>
              </a:defRPr>
            </a:lvl1pPr>
            <a:lvl2pPr eaLnBrk="0" hangingPunct="0"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4400">
                <a:solidFill>
                  <a:schemeClr val="bg1"/>
                </a:solidFill>
                <a:latin typeface="Trebuchet MS" pitchFamily="34" charset="0"/>
                <a:ea typeface="SimSun" pitchFamily="2" charset="-122"/>
              </a:defRPr>
            </a:lvl2pPr>
            <a:lvl3pPr eaLnBrk="0" hangingPunct="0"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4400">
                <a:solidFill>
                  <a:schemeClr val="bg1"/>
                </a:solidFill>
                <a:latin typeface="Trebuchet MS" pitchFamily="34" charset="0"/>
                <a:ea typeface="SimSun" pitchFamily="2" charset="-122"/>
              </a:defRPr>
            </a:lvl3pPr>
            <a:lvl4pPr eaLnBrk="0" hangingPunct="0"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4400">
                <a:solidFill>
                  <a:schemeClr val="bg1"/>
                </a:solidFill>
                <a:latin typeface="Trebuchet MS" pitchFamily="34" charset="0"/>
                <a:ea typeface="SimSun" pitchFamily="2" charset="-122"/>
              </a:defRPr>
            </a:lvl4pPr>
            <a:lvl5pPr eaLnBrk="0" hangingPunct="0"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4400">
                <a:solidFill>
                  <a:schemeClr val="bg1"/>
                </a:solidFill>
                <a:latin typeface="Trebuchet MS" pitchFamily="34" charset="0"/>
                <a:ea typeface="SimSun" pitchFamily="2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4400">
                <a:solidFill>
                  <a:schemeClr val="bg1"/>
                </a:solidFill>
                <a:latin typeface="Trebuchet MS" pitchFamily="34" charset="0"/>
                <a:ea typeface="SimSun" pitchFamily="2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4400">
                <a:solidFill>
                  <a:schemeClr val="bg1"/>
                </a:solidFill>
                <a:latin typeface="Trebuchet MS" pitchFamily="34" charset="0"/>
                <a:ea typeface="SimSun" pitchFamily="2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4400">
                <a:solidFill>
                  <a:schemeClr val="bg1"/>
                </a:solidFill>
                <a:latin typeface="Trebuchet MS" pitchFamily="34" charset="0"/>
                <a:ea typeface="SimSun" pitchFamily="2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4400">
                <a:solidFill>
                  <a:schemeClr val="bg1"/>
                </a:solidFill>
                <a:latin typeface="Trebuchet MS" pitchFamily="34" charset="0"/>
                <a:ea typeface="SimSun" pitchFamily="2" charset="-122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ru-RU" sz="2000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entury Schoolbook" pitchFamily="18" charset="0"/>
              </a:rPr>
              <a:t>ПОЛОЖИТЕЛЬНЫЕ МОМЕНТЫ </a:t>
            </a:r>
            <a:endParaRPr lang="ru-RU" sz="2000" cap="all" dirty="0" smtClean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Century Schoolbook" pitchFamily="18" charset="0"/>
            </a:endParaRPr>
          </a:p>
          <a:p>
            <a:pPr algn="ctr" eaLnBrk="1" hangingPunct="1">
              <a:buClrTx/>
              <a:buFontTx/>
              <a:buNone/>
            </a:pPr>
            <a:r>
              <a:rPr lang="ru-RU" sz="2000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entury Schoolbook" pitchFamily="18" charset="0"/>
              </a:rPr>
              <a:t>ИСПОЛЬЗОВАНИЯ цифровых технологий  </a:t>
            </a:r>
            <a:r>
              <a:rPr lang="ru-RU" sz="2000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entury Schoolbook" pitchFamily="18" charset="0"/>
              </a:rPr>
              <a:t>В </a:t>
            </a:r>
            <a:r>
              <a:rPr lang="ru-RU" sz="2000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entury Schoolbook" pitchFamily="18" charset="0"/>
              </a:rPr>
              <a:t>  ВОСПИТАТЕЛЬНОМ </a:t>
            </a:r>
            <a:r>
              <a:rPr lang="ru-RU" sz="2000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Century Schoolbook" pitchFamily="18" charset="0"/>
              </a:rPr>
              <a:t>ПРОЦЕССЕ:</a:t>
            </a:r>
          </a:p>
        </p:txBody>
      </p:sp>
      <p:sp>
        <p:nvSpPr>
          <p:cNvPr id="32771" name="Text Box 2"/>
          <p:cNvSpPr txBox="1">
            <a:spLocks noChangeArrowheads="1"/>
          </p:cNvSpPr>
          <p:nvPr/>
        </p:nvSpPr>
        <p:spPr bwMode="auto">
          <a:xfrm>
            <a:off x="2051720" y="2060848"/>
            <a:ext cx="5472608" cy="2808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marL="271463" indent="-271463" eaLnBrk="0" hangingPunct="0">
              <a:buClr>
                <a:srgbClr val="000000"/>
              </a:buClr>
              <a:buSzPct val="100000"/>
              <a:buFont typeface="Times New Roman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4400">
                <a:solidFill>
                  <a:schemeClr val="bg1"/>
                </a:solidFill>
                <a:latin typeface="Trebuchet MS" pitchFamily="34" charset="0"/>
                <a:ea typeface="SimSun" pitchFamily="2" charset="-122"/>
              </a:defRPr>
            </a:lvl1pPr>
            <a:lvl2pPr eaLnBrk="0" hangingPunct="0">
              <a:buClr>
                <a:srgbClr val="000000"/>
              </a:buClr>
              <a:buSzPct val="100000"/>
              <a:buFont typeface="Times New Roman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4400">
                <a:solidFill>
                  <a:schemeClr val="bg1"/>
                </a:solidFill>
                <a:latin typeface="Trebuchet MS" pitchFamily="34" charset="0"/>
                <a:ea typeface="SimSun" pitchFamily="2" charset="-122"/>
              </a:defRPr>
            </a:lvl2pPr>
            <a:lvl3pPr eaLnBrk="0" hangingPunct="0">
              <a:buClr>
                <a:srgbClr val="000000"/>
              </a:buClr>
              <a:buSzPct val="100000"/>
              <a:buFont typeface="Times New Roman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4400">
                <a:solidFill>
                  <a:schemeClr val="bg1"/>
                </a:solidFill>
                <a:latin typeface="Trebuchet MS" pitchFamily="34" charset="0"/>
                <a:ea typeface="SimSun" pitchFamily="2" charset="-122"/>
              </a:defRPr>
            </a:lvl3pPr>
            <a:lvl4pPr eaLnBrk="0" hangingPunct="0">
              <a:buClr>
                <a:srgbClr val="000000"/>
              </a:buClr>
              <a:buSzPct val="100000"/>
              <a:buFont typeface="Times New Roman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4400">
                <a:solidFill>
                  <a:schemeClr val="bg1"/>
                </a:solidFill>
                <a:latin typeface="Trebuchet MS" pitchFamily="34" charset="0"/>
                <a:ea typeface="SimSun" pitchFamily="2" charset="-122"/>
              </a:defRPr>
            </a:lvl4pPr>
            <a:lvl5pPr eaLnBrk="0" hangingPunct="0">
              <a:buClr>
                <a:srgbClr val="000000"/>
              </a:buClr>
              <a:buSzPct val="100000"/>
              <a:buFont typeface="Times New Roman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4400">
                <a:solidFill>
                  <a:schemeClr val="bg1"/>
                </a:solidFill>
                <a:latin typeface="Trebuchet MS" pitchFamily="34" charset="0"/>
                <a:ea typeface="SimSun" pitchFamily="2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4400">
                <a:solidFill>
                  <a:schemeClr val="bg1"/>
                </a:solidFill>
                <a:latin typeface="Trebuchet MS" pitchFamily="34" charset="0"/>
                <a:ea typeface="SimSun" pitchFamily="2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4400">
                <a:solidFill>
                  <a:schemeClr val="bg1"/>
                </a:solidFill>
                <a:latin typeface="Trebuchet MS" pitchFamily="34" charset="0"/>
                <a:ea typeface="SimSun" pitchFamily="2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4400">
                <a:solidFill>
                  <a:schemeClr val="bg1"/>
                </a:solidFill>
                <a:latin typeface="Trebuchet MS" pitchFamily="34" charset="0"/>
                <a:ea typeface="SimSun" pitchFamily="2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4400">
                <a:solidFill>
                  <a:schemeClr val="bg1"/>
                </a:solidFill>
                <a:latin typeface="Trebuchet MS" pitchFamily="34" charset="0"/>
                <a:ea typeface="SimSun" pitchFamily="2" charset="-122"/>
              </a:defRPr>
            </a:lvl9pPr>
          </a:lstStyle>
          <a:p>
            <a:pPr eaLnBrk="1" hangingPunct="1">
              <a:spcBef>
                <a:spcPts val="600"/>
              </a:spcBef>
              <a:buClr>
                <a:srgbClr val="53548A"/>
              </a:buClr>
              <a:buSzPct val="70000"/>
              <a:buFont typeface="Wingdings" pitchFamily="2" charset="2"/>
              <a:buChar char=""/>
            </a:pPr>
            <a:r>
              <a:rPr lang="ru-RU" sz="2000" dirty="0">
                <a:solidFill>
                  <a:schemeClr val="tx1"/>
                </a:solidFill>
                <a:latin typeface="Century Schoolbook" pitchFamily="18" charset="0"/>
              </a:rPr>
              <a:t>повышение уровня мотивации учения;</a:t>
            </a:r>
          </a:p>
          <a:p>
            <a:pPr eaLnBrk="1" hangingPunct="1">
              <a:spcBef>
                <a:spcPts val="600"/>
              </a:spcBef>
              <a:buClr>
                <a:srgbClr val="53548A"/>
              </a:buClr>
              <a:buSzPct val="70000"/>
              <a:buFont typeface="Wingdings" pitchFamily="2" charset="2"/>
              <a:buChar char=""/>
            </a:pPr>
            <a:r>
              <a:rPr lang="ru-RU" sz="2000" dirty="0" smtClean="0">
                <a:solidFill>
                  <a:schemeClr val="tx1"/>
                </a:solidFill>
                <a:latin typeface="Century Schoolbook" pitchFamily="18" charset="0"/>
              </a:rPr>
              <a:t>создание </a:t>
            </a:r>
            <a:r>
              <a:rPr lang="ru-RU" sz="2000" dirty="0">
                <a:solidFill>
                  <a:schemeClr val="tx1"/>
                </a:solidFill>
                <a:latin typeface="Century Schoolbook" pitchFamily="18" charset="0"/>
              </a:rPr>
              <a:t>условий для реализации творческого потенциала </a:t>
            </a:r>
            <a:r>
              <a:rPr lang="ru-RU" sz="2000" dirty="0" smtClean="0">
                <a:solidFill>
                  <a:schemeClr val="tx1"/>
                </a:solidFill>
                <a:latin typeface="Century Schoolbook" pitchFamily="18" charset="0"/>
              </a:rPr>
              <a:t>обучающегося;</a:t>
            </a:r>
            <a:endParaRPr lang="ru-RU" sz="2000" dirty="0">
              <a:solidFill>
                <a:schemeClr val="tx1"/>
              </a:solidFill>
              <a:latin typeface="Century Schoolbook" pitchFamily="18" charset="0"/>
            </a:endParaRPr>
          </a:p>
          <a:p>
            <a:pPr eaLnBrk="1" hangingPunct="1">
              <a:spcBef>
                <a:spcPts val="600"/>
              </a:spcBef>
              <a:buClr>
                <a:srgbClr val="53548A"/>
              </a:buClr>
              <a:buSzPct val="70000"/>
              <a:buFont typeface="Wingdings" pitchFamily="2" charset="2"/>
              <a:buChar char=""/>
            </a:pPr>
            <a:r>
              <a:rPr lang="ru-RU" sz="2000" dirty="0" smtClean="0">
                <a:solidFill>
                  <a:schemeClr val="tx1"/>
                </a:solidFill>
                <a:latin typeface="Century Schoolbook" pitchFamily="18" charset="0"/>
              </a:rPr>
              <a:t>воспитание </a:t>
            </a:r>
            <a:r>
              <a:rPr lang="ru-RU" sz="2000" dirty="0">
                <a:solidFill>
                  <a:schemeClr val="tx1"/>
                </a:solidFill>
                <a:latin typeface="Century Schoolbook" pitchFamily="18" charset="0"/>
              </a:rPr>
              <a:t>компьютерной культуры;</a:t>
            </a:r>
          </a:p>
          <a:p>
            <a:pPr eaLnBrk="1" hangingPunct="1">
              <a:spcBef>
                <a:spcPts val="600"/>
              </a:spcBef>
              <a:buClr>
                <a:srgbClr val="53548A"/>
              </a:buClr>
              <a:buSzPct val="70000"/>
              <a:buFont typeface="Wingdings" pitchFamily="2" charset="2"/>
              <a:buChar char=""/>
            </a:pPr>
            <a:r>
              <a:rPr lang="ru-RU" sz="2000" dirty="0" smtClean="0">
                <a:solidFill>
                  <a:schemeClr val="tx1"/>
                </a:solidFill>
                <a:latin typeface="Century Schoolbook" pitchFamily="18" charset="0"/>
              </a:rPr>
              <a:t>психологическая </a:t>
            </a:r>
            <a:r>
              <a:rPr lang="ru-RU" sz="2000" dirty="0">
                <a:solidFill>
                  <a:schemeClr val="tx1"/>
                </a:solidFill>
                <a:latin typeface="Century Schoolbook" pitchFamily="18" charset="0"/>
              </a:rPr>
              <a:t>подготовка детей к «информационному» веку. </a:t>
            </a:r>
          </a:p>
          <a:p>
            <a:pPr eaLnBrk="1" hangingPunct="1">
              <a:spcBef>
                <a:spcPts val="600"/>
              </a:spcBef>
              <a:buClr>
                <a:srgbClr val="53548A"/>
              </a:buClr>
              <a:buSzPct val="70000"/>
              <a:buFont typeface="Wingdings" pitchFamily="2" charset="2"/>
              <a:buNone/>
            </a:pPr>
            <a:endParaRPr lang="ru-RU" sz="2000" dirty="0">
              <a:solidFill>
                <a:schemeClr val="tx1"/>
              </a:solidFill>
              <a:latin typeface="Century Schoolbook" pitchFamily="18" charset="0"/>
            </a:endParaRPr>
          </a:p>
        </p:txBody>
      </p:sp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4653136"/>
            <a:ext cx="2564032" cy="20481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763688" y="2276872"/>
            <a:ext cx="6120680" cy="34317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ts val="600"/>
              </a:spcBef>
              <a:buClr>
                <a:srgbClr val="53548A"/>
              </a:buClr>
              <a:buSzPct val="70000"/>
              <a:buFont typeface="Wingdings" pitchFamily="2" charset="2"/>
              <a:buChar char=""/>
            </a:pPr>
            <a:r>
              <a:rPr lang="ru-RU" sz="1600" dirty="0" smtClean="0">
                <a:solidFill>
                  <a:srgbClr val="002060"/>
                </a:solidFill>
                <a:latin typeface="Bookman Old Style" pitchFamily="18" charset="0"/>
              </a:rPr>
              <a:t>- информации, овладение навыками использования информационных технологий; </a:t>
            </a:r>
          </a:p>
          <a:p>
            <a:pPr lvl="0">
              <a:spcBef>
                <a:spcPts val="600"/>
              </a:spcBef>
              <a:buClr>
                <a:srgbClr val="53548A"/>
              </a:buClr>
              <a:buSzPct val="70000"/>
              <a:buFont typeface="Wingdings" pitchFamily="2" charset="2"/>
              <a:buChar char=""/>
            </a:pPr>
            <a:r>
              <a:rPr lang="ru-RU" sz="1600" dirty="0" smtClean="0">
                <a:solidFill>
                  <a:srgbClr val="002060"/>
                </a:solidFill>
                <a:latin typeface="Bookman Old Style" pitchFamily="18" charset="0"/>
              </a:rPr>
              <a:t>- </a:t>
            </a:r>
            <a:r>
              <a:rPr lang="ru-RU" sz="1600" dirty="0">
                <a:solidFill>
                  <a:srgbClr val="002060"/>
                </a:solidFill>
                <a:latin typeface="Bookman Old Style" pitchFamily="18" charset="0"/>
              </a:rPr>
              <a:t>развитие познавательной и творческой активности </a:t>
            </a:r>
            <a:r>
              <a:rPr lang="ru-RU" sz="1600" dirty="0" smtClean="0">
                <a:solidFill>
                  <a:srgbClr val="002060"/>
                </a:solidFill>
                <a:latin typeface="Bookman Old Style" pitchFamily="18" charset="0"/>
              </a:rPr>
              <a:t>обучающихся</a:t>
            </a:r>
            <a:r>
              <a:rPr lang="ru-RU" sz="1600" dirty="0">
                <a:solidFill>
                  <a:srgbClr val="002060"/>
                </a:solidFill>
                <a:latin typeface="Bookman Old Style" pitchFamily="18" charset="0"/>
              </a:rPr>
              <a:t>; </a:t>
            </a:r>
          </a:p>
          <a:p>
            <a:pPr lvl="0">
              <a:spcBef>
                <a:spcPts val="600"/>
              </a:spcBef>
              <a:buClr>
                <a:srgbClr val="53548A"/>
              </a:buClr>
              <a:buSzPct val="70000"/>
              <a:buFont typeface="Wingdings" pitchFamily="2" charset="2"/>
              <a:buChar char=""/>
            </a:pPr>
            <a:r>
              <a:rPr lang="ru-RU" sz="1600" dirty="0" smtClean="0">
                <a:solidFill>
                  <a:srgbClr val="002060"/>
                </a:solidFill>
                <a:latin typeface="Bookman Old Style" pitchFamily="18" charset="0"/>
              </a:rPr>
              <a:t>- </a:t>
            </a:r>
            <a:r>
              <a:rPr lang="ru-RU" sz="1600" dirty="0">
                <a:solidFill>
                  <a:srgbClr val="002060"/>
                </a:solidFill>
                <a:latin typeface="Bookman Old Style" pitchFamily="18" charset="0"/>
              </a:rPr>
              <a:t>формирование устойчивого познавательного </a:t>
            </a:r>
            <a:r>
              <a:rPr lang="ru-RU" sz="1600" dirty="0" smtClean="0">
                <a:solidFill>
                  <a:srgbClr val="002060"/>
                </a:solidFill>
                <a:latin typeface="Bookman Old Style" pitchFamily="18" charset="0"/>
              </a:rPr>
              <a:t>интереса;</a:t>
            </a:r>
          </a:p>
          <a:p>
            <a:pPr lvl="0">
              <a:spcBef>
                <a:spcPts val="600"/>
              </a:spcBef>
              <a:buClr>
                <a:srgbClr val="53548A"/>
              </a:buClr>
              <a:buSzPct val="70000"/>
              <a:buFont typeface="Wingdings" pitchFamily="2" charset="2"/>
              <a:buChar char=""/>
            </a:pPr>
            <a:r>
              <a:rPr lang="ru-RU" sz="1600" dirty="0">
                <a:solidFill>
                  <a:srgbClr val="002060"/>
                </a:solidFill>
                <a:latin typeface="Bookman Old Style" pitchFamily="18" charset="0"/>
              </a:rPr>
              <a:t>повышение воспитательного воздействия всех форм внеурочной деятельности; </a:t>
            </a:r>
            <a:r>
              <a:rPr lang="ru-RU" sz="1600" dirty="0">
                <a:solidFill>
                  <a:srgbClr val="002060"/>
                </a:solidFill>
                <a:latin typeface="Century Schoolbook"/>
              </a:rPr>
              <a:t> </a:t>
            </a:r>
            <a:endParaRPr lang="ru-RU" sz="1600" dirty="0">
              <a:solidFill>
                <a:srgbClr val="002060"/>
              </a:solidFill>
              <a:latin typeface="Bookman Old Style" pitchFamily="18" charset="0"/>
            </a:endParaRPr>
          </a:p>
          <a:p>
            <a:pPr lvl="0">
              <a:spcBef>
                <a:spcPts val="600"/>
              </a:spcBef>
              <a:buClr>
                <a:srgbClr val="53548A"/>
              </a:buClr>
              <a:buSzPct val="70000"/>
              <a:buFont typeface="Wingdings" pitchFamily="2" charset="2"/>
              <a:buChar char=""/>
            </a:pPr>
            <a:r>
              <a:rPr lang="ru-RU" sz="1600" dirty="0">
                <a:solidFill>
                  <a:srgbClr val="002060"/>
                </a:solidFill>
                <a:latin typeface="Bookman Old Style" pitchFamily="18" charset="0"/>
              </a:rPr>
              <a:t>- организация эффективного информационного взаимодействия </a:t>
            </a:r>
            <a:r>
              <a:rPr lang="ru-RU" sz="1600" dirty="0" smtClean="0">
                <a:solidFill>
                  <a:srgbClr val="002060"/>
                </a:solidFill>
                <a:latin typeface="Bookman Old Style" pitchFamily="18" charset="0"/>
              </a:rPr>
              <a:t>учителей, обучающихся и родителей. </a:t>
            </a:r>
            <a:r>
              <a:rPr lang="ru-RU" sz="1600" dirty="0">
                <a:solidFill>
                  <a:srgbClr val="002060"/>
                </a:solidFill>
                <a:latin typeface="Century Schoolbook"/>
              </a:rPr>
              <a:t> </a:t>
            </a:r>
            <a:endParaRPr lang="ru-RU" sz="1600" dirty="0">
              <a:solidFill>
                <a:srgbClr val="002060"/>
              </a:solidFill>
              <a:latin typeface="Bookman Old Style" pitchFamily="18" charset="0"/>
            </a:endParaRPr>
          </a:p>
          <a:p>
            <a:pPr lvl="0">
              <a:spcBef>
                <a:spcPts val="600"/>
              </a:spcBef>
              <a:buClr>
                <a:srgbClr val="53548A"/>
              </a:buClr>
              <a:buSzPct val="70000"/>
              <a:buFont typeface="Wingdings" pitchFamily="2" charset="2"/>
              <a:buChar char=""/>
            </a:pPr>
            <a:endParaRPr lang="ru-RU" sz="1600" dirty="0">
              <a:solidFill>
                <a:srgbClr val="002060"/>
              </a:solidFill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2267744" y="620688"/>
            <a:ext cx="504056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endParaRPr lang="ru-RU" sz="2000" dirty="0">
              <a:solidFill>
                <a:srgbClr val="C00000"/>
              </a:solidFill>
              <a:latin typeface="Bookman Old Style" pitchFamily="18" charset="0"/>
            </a:endParaRPr>
          </a:p>
          <a:p>
            <a:pPr lvl="0" algn="ctr"/>
            <a:r>
              <a:rPr lang="ru-RU" sz="2000" dirty="0" smtClean="0">
                <a:solidFill>
                  <a:srgbClr val="C00000"/>
                </a:solidFill>
                <a:latin typeface="Bookman Old Style" pitchFamily="18" charset="0"/>
              </a:rPr>
              <a:t>ОСНОВНЫЕ </a:t>
            </a:r>
            <a:r>
              <a:rPr lang="ru-RU" sz="2000" dirty="0">
                <a:solidFill>
                  <a:srgbClr val="C00000"/>
                </a:solidFill>
                <a:latin typeface="Bookman Old Style" pitchFamily="18" charset="0"/>
              </a:rPr>
              <a:t>ЦЕЛИ </a:t>
            </a:r>
            <a:r>
              <a:rPr lang="ru-RU" sz="2000" dirty="0" smtClean="0">
                <a:solidFill>
                  <a:srgbClr val="C00000"/>
                </a:solidFill>
                <a:latin typeface="Bookman Old Style" pitchFamily="18" charset="0"/>
              </a:rPr>
              <a:t>использования  цифровых технологий в работе классного руководителя</a:t>
            </a:r>
            <a:endParaRPr lang="ru-RU" sz="2000" dirty="0">
              <a:solidFill>
                <a:srgbClr val="C00000"/>
              </a:solidFill>
              <a:latin typeface="Bookman Old Style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7470384"/>
      </p:ext>
    </p:extLst>
  </p:cSld>
  <p:clrMapOvr>
    <a:masterClrMapping/>
  </p:clrMapOvr>
  <p:transition advClick="0">
    <p:pull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 rot="20907564">
            <a:off x="3321421" y="1217981"/>
            <a:ext cx="4045828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spcAft>
                <a:spcPts val="0"/>
              </a:spcAft>
            </a:pPr>
            <a:r>
              <a:rPr lang="ru-RU" sz="1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 </a:t>
            </a:r>
            <a:r>
              <a:rPr lang="ru-RU" sz="3200" dirty="0">
                <a:solidFill>
                  <a:srgbClr val="00B050"/>
                </a:solidFill>
                <a:latin typeface="Arial Black" panose="020B0A040201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i="1" dirty="0">
                <a:solidFill>
                  <a:srgbClr val="00B050"/>
                </a:solidFill>
                <a:latin typeface="Arial Black" panose="020B0A040201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«Учить всегда, учить везде,</a:t>
            </a:r>
            <a:endParaRPr lang="ru-RU" sz="3200" dirty="0">
              <a:solidFill>
                <a:srgbClr val="00B050"/>
              </a:solidFill>
              <a:latin typeface="Arial Black" panose="020B0A040201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r">
              <a:spcAft>
                <a:spcPts val="0"/>
              </a:spcAft>
            </a:pPr>
            <a:r>
              <a:rPr lang="ru-RU" sz="3200" i="1" dirty="0">
                <a:solidFill>
                  <a:srgbClr val="00B050"/>
                </a:solidFill>
                <a:latin typeface="Arial Black" panose="020B0A040201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  До дней последних донца!</a:t>
            </a:r>
            <a:endParaRPr lang="ru-RU" sz="3200" dirty="0">
              <a:solidFill>
                <a:srgbClr val="00B050"/>
              </a:solidFill>
              <a:latin typeface="Arial Black" panose="020B0A040201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r">
              <a:spcAft>
                <a:spcPts val="0"/>
              </a:spcAft>
            </a:pPr>
            <a:r>
              <a:rPr lang="ru-RU" sz="3200" i="1" dirty="0">
                <a:solidFill>
                  <a:srgbClr val="00B050"/>
                </a:solidFill>
                <a:latin typeface="Arial Black" panose="020B0A040201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  Учить – и никаких гвоздей!</a:t>
            </a:r>
            <a:endParaRPr lang="ru-RU" sz="3200" dirty="0">
              <a:solidFill>
                <a:srgbClr val="00B050"/>
              </a:solidFill>
              <a:latin typeface="Arial Black" panose="020B0A040201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r">
              <a:spcAft>
                <a:spcPts val="0"/>
              </a:spcAft>
            </a:pPr>
            <a:r>
              <a:rPr lang="ru-RU" sz="3200" i="1" dirty="0">
                <a:solidFill>
                  <a:srgbClr val="00B050"/>
                </a:solidFill>
                <a:latin typeface="Arial Black" panose="020B0A040201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Вот лозунг мой – и солнца»</a:t>
            </a:r>
            <a:endParaRPr lang="ru-RU" sz="3200" dirty="0">
              <a:solidFill>
                <a:srgbClr val="00B050"/>
              </a:solidFill>
              <a:effectLst/>
              <a:latin typeface="Arial Black" panose="020B0A040201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672" y="2348880"/>
            <a:ext cx="3333750" cy="32289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887287700"/>
      </p:ext>
    </p:extLst>
  </p:cSld>
  <p:clrMapOvr>
    <a:masterClrMapping/>
  </p:clrMapOvr>
  <p:transition advClick="0">
    <p:pull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ext Box 1"/>
          <p:cNvSpPr txBox="1">
            <a:spLocks noChangeArrowheads="1"/>
          </p:cNvSpPr>
          <p:nvPr/>
        </p:nvSpPr>
        <p:spPr bwMode="auto">
          <a:xfrm>
            <a:off x="1403648" y="692831"/>
            <a:ext cx="6120680" cy="1009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eaLnBrk="0" hangingPunct="0"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4400">
                <a:solidFill>
                  <a:schemeClr val="bg1"/>
                </a:solidFill>
                <a:latin typeface="Trebuchet MS" pitchFamily="34" charset="0"/>
                <a:ea typeface="SimSun" pitchFamily="2" charset="-122"/>
              </a:defRPr>
            </a:lvl1pPr>
            <a:lvl2pPr eaLnBrk="0" hangingPunct="0"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4400">
                <a:solidFill>
                  <a:schemeClr val="bg1"/>
                </a:solidFill>
                <a:latin typeface="Trebuchet MS" pitchFamily="34" charset="0"/>
                <a:ea typeface="SimSun" pitchFamily="2" charset="-122"/>
              </a:defRPr>
            </a:lvl2pPr>
            <a:lvl3pPr eaLnBrk="0" hangingPunct="0"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4400">
                <a:solidFill>
                  <a:schemeClr val="bg1"/>
                </a:solidFill>
                <a:latin typeface="Trebuchet MS" pitchFamily="34" charset="0"/>
                <a:ea typeface="SimSun" pitchFamily="2" charset="-122"/>
              </a:defRPr>
            </a:lvl3pPr>
            <a:lvl4pPr eaLnBrk="0" hangingPunct="0"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4400">
                <a:solidFill>
                  <a:schemeClr val="bg1"/>
                </a:solidFill>
                <a:latin typeface="Trebuchet MS" pitchFamily="34" charset="0"/>
                <a:ea typeface="SimSun" pitchFamily="2" charset="-122"/>
              </a:defRPr>
            </a:lvl4pPr>
            <a:lvl5pPr eaLnBrk="0" hangingPunct="0"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4400">
                <a:solidFill>
                  <a:schemeClr val="bg1"/>
                </a:solidFill>
                <a:latin typeface="Trebuchet MS" pitchFamily="34" charset="0"/>
                <a:ea typeface="SimSun" pitchFamily="2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4400">
                <a:solidFill>
                  <a:schemeClr val="bg1"/>
                </a:solidFill>
                <a:latin typeface="Trebuchet MS" pitchFamily="34" charset="0"/>
                <a:ea typeface="SimSun" pitchFamily="2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4400">
                <a:solidFill>
                  <a:schemeClr val="bg1"/>
                </a:solidFill>
                <a:latin typeface="Trebuchet MS" pitchFamily="34" charset="0"/>
                <a:ea typeface="SimSun" pitchFamily="2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4400">
                <a:solidFill>
                  <a:schemeClr val="bg1"/>
                </a:solidFill>
                <a:latin typeface="Trebuchet MS" pitchFamily="34" charset="0"/>
                <a:ea typeface="SimSun" pitchFamily="2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4400">
                <a:solidFill>
                  <a:schemeClr val="bg1"/>
                </a:solidFill>
                <a:latin typeface="Trebuchet MS" pitchFamily="34" charset="0"/>
                <a:ea typeface="SimSun" pitchFamily="2" charset="-122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ru-RU" sz="2400" dirty="0">
                <a:solidFill>
                  <a:schemeClr val="accent4">
                    <a:lumMod val="50000"/>
                  </a:schemeClr>
                </a:solidFill>
                <a:latin typeface="Century Schoolbook" pitchFamily="18" charset="0"/>
              </a:rPr>
              <a:t>ЭЛЕКТРОННАЯ</a:t>
            </a:r>
            <a:r>
              <a:rPr lang="ru-RU" sz="3000" dirty="0">
                <a:solidFill>
                  <a:schemeClr val="accent4">
                    <a:lumMod val="50000"/>
                  </a:schemeClr>
                </a:solidFill>
                <a:latin typeface="Century Schoolbook" pitchFamily="18" charset="0"/>
              </a:rPr>
              <a:t> </a:t>
            </a:r>
            <a:r>
              <a:rPr lang="ru-RU" sz="2400" dirty="0">
                <a:solidFill>
                  <a:schemeClr val="accent4">
                    <a:lumMod val="50000"/>
                  </a:schemeClr>
                </a:solidFill>
                <a:latin typeface="Century Schoolbook" pitchFamily="18" charset="0"/>
              </a:rPr>
              <a:t>ДОКУМЕНТАЦИЯ КЛАССНОГО РУКОВОДИТЕЛЯ:</a:t>
            </a:r>
          </a:p>
        </p:txBody>
      </p:sp>
      <p:sp>
        <p:nvSpPr>
          <p:cNvPr id="20483" name="Text Box 2"/>
          <p:cNvSpPr txBox="1">
            <a:spLocks noChangeArrowheads="1"/>
          </p:cNvSpPr>
          <p:nvPr/>
        </p:nvSpPr>
        <p:spPr bwMode="auto">
          <a:xfrm>
            <a:off x="1979240" y="1916832"/>
            <a:ext cx="5761112" cy="31387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marL="271463" indent="-271463" eaLnBrk="0" hangingPunct="0">
              <a:buClr>
                <a:srgbClr val="000000"/>
              </a:buClr>
              <a:buSzPct val="100000"/>
              <a:buFont typeface="Times New Roman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4400">
                <a:solidFill>
                  <a:schemeClr val="bg1"/>
                </a:solidFill>
                <a:latin typeface="Trebuchet MS" pitchFamily="34" charset="0"/>
                <a:ea typeface="SimSun" pitchFamily="2" charset="-122"/>
              </a:defRPr>
            </a:lvl1pPr>
            <a:lvl2pPr eaLnBrk="0" hangingPunct="0">
              <a:buClr>
                <a:srgbClr val="000000"/>
              </a:buClr>
              <a:buSzPct val="100000"/>
              <a:buFont typeface="Times New Roman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4400">
                <a:solidFill>
                  <a:schemeClr val="bg1"/>
                </a:solidFill>
                <a:latin typeface="Trebuchet MS" pitchFamily="34" charset="0"/>
                <a:ea typeface="SimSun" pitchFamily="2" charset="-122"/>
              </a:defRPr>
            </a:lvl2pPr>
            <a:lvl3pPr eaLnBrk="0" hangingPunct="0">
              <a:buClr>
                <a:srgbClr val="000000"/>
              </a:buClr>
              <a:buSzPct val="100000"/>
              <a:buFont typeface="Times New Roman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4400">
                <a:solidFill>
                  <a:schemeClr val="bg1"/>
                </a:solidFill>
                <a:latin typeface="Trebuchet MS" pitchFamily="34" charset="0"/>
                <a:ea typeface="SimSun" pitchFamily="2" charset="-122"/>
              </a:defRPr>
            </a:lvl3pPr>
            <a:lvl4pPr eaLnBrk="0" hangingPunct="0">
              <a:buClr>
                <a:srgbClr val="000000"/>
              </a:buClr>
              <a:buSzPct val="100000"/>
              <a:buFont typeface="Times New Roman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4400">
                <a:solidFill>
                  <a:schemeClr val="bg1"/>
                </a:solidFill>
                <a:latin typeface="Trebuchet MS" pitchFamily="34" charset="0"/>
                <a:ea typeface="SimSun" pitchFamily="2" charset="-122"/>
              </a:defRPr>
            </a:lvl4pPr>
            <a:lvl5pPr eaLnBrk="0" hangingPunct="0">
              <a:buClr>
                <a:srgbClr val="000000"/>
              </a:buClr>
              <a:buSzPct val="100000"/>
              <a:buFont typeface="Times New Roman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4400">
                <a:solidFill>
                  <a:schemeClr val="bg1"/>
                </a:solidFill>
                <a:latin typeface="Trebuchet MS" pitchFamily="34" charset="0"/>
                <a:ea typeface="SimSun" pitchFamily="2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4400">
                <a:solidFill>
                  <a:schemeClr val="bg1"/>
                </a:solidFill>
                <a:latin typeface="Trebuchet MS" pitchFamily="34" charset="0"/>
                <a:ea typeface="SimSun" pitchFamily="2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4400">
                <a:solidFill>
                  <a:schemeClr val="bg1"/>
                </a:solidFill>
                <a:latin typeface="Trebuchet MS" pitchFamily="34" charset="0"/>
                <a:ea typeface="SimSun" pitchFamily="2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4400">
                <a:solidFill>
                  <a:schemeClr val="bg1"/>
                </a:solidFill>
                <a:latin typeface="Trebuchet MS" pitchFamily="34" charset="0"/>
                <a:ea typeface="SimSun" pitchFamily="2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4400">
                <a:solidFill>
                  <a:schemeClr val="bg1"/>
                </a:solidFill>
                <a:latin typeface="Trebuchet MS" pitchFamily="34" charset="0"/>
                <a:ea typeface="SimSun" pitchFamily="2" charset="-122"/>
              </a:defRPr>
            </a:lvl9pPr>
          </a:lstStyle>
          <a:p>
            <a:pPr eaLnBrk="1" hangingPunct="1">
              <a:spcBef>
                <a:spcPts val="600"/>
              </a:spcBef>
              <a:buClr>
                <a:srgbClr val="53548A"/>
              </a:buClr>
              <a:buSzPct val="70000"/>
              <a:buFont typeface="Wingdings" pitchFamily="2" charset="2"/>
              <a:buChar char=""/>
            </a:pPr>
            <a:r>
              <a:rPr lang="ru-RU" sz="2000" dirty="0" smtClean="0">
                <a:solidFill>
                  <a:srgbClr val="002060"/>
                </a:solidFill>
                <a:latin typeface="Century Schoolbook" pitchFamily="18" charset="0"/>
              </a:rPr>
              <a:t>Социальная карта </a:t>
            </a:r>
            <a:r>
              <a:rPr lang="ru-RU" sz="2000" dirty="0">
                <a:solidFill>
                  <a:srgbClr val="002060"/>
                </a:solidFill>
                <a:latin typeface="Century Schoolbook" pitchFamily="18" charset="0"/>
              </a:rPr>
              <a:t>класса;</a:t>
            </a:r>
          </a:p>
          <a:p>
            <a:pPr eaLnBrk="1" hangingPunct="1">
              <a:spcBef>
                <a:spcPts val="600"/>
              </a:spcBef>
              <a:buClr>
                <a:srgbClr val="53548A"/>
              </a:buClr>
              <a:buSzPct val="70000"/>
              <a:buFont typeface="Wingdings" pitchFamily="2" charset="2"/>
              <a:buChar char=""/>
            </a:pPr>
            <a:r>
              <a:rPr lang="ru-RU" sz="2000" dirty="0" smtClean="0">
                <a:solidFill>
                  <a:srgbClr val="002060"/>
                </a:solidFill>
                <a:latin typeface="Century Schoolbook" pitchFamily="18" charset="0"/>
              </a:rPr>
              <a:t>Психолого-педагогическая характеристика </a:t>
            </a:r>
            <a:r>
              <a:rPr lang="ru-RU" sz="2000" dirty="0">
                <a:solidFill>
                  <a:srgbClr val="002060"/>
                </a:solidFill>
                <a:latin typeface="Century Schoolbook" pitchFamily="18" charset="0"/>
              </a:rPr>
              <a:t>учащихся класса;</a:t>
            </a:r>
          </a:p>
          <a:p>
            <a:pPr eaLnBrk="1" hangingPunct="1">
              <a:spcBef>
                <a:spcPts val="600"/>
              </a:spcBef>
              <a:buClr>
                <a:srgbClr val="53548A"/>
              </a:buClr>
              <a:buSzPct val="70000"/>
              <a:buFont typeface="Wingdings" pitchFamily="2" charset="2"/>
              <a:buChar char=""/>
            </a:pPr>
            <a:r>
              <a:rPr lang="ru-RU" sz="2000" dirty="0" smtClean="0">
                <a:solidFill>
                  <a:srgbClr val="002060"/>
                </a:solidFill>
                <a:latin typeface="Century Schoolbook" pitchFamily="18" charset="0"/>
              </a:rPr>
              <a:t>Дневник классного руководителя;</a:t>
            </a:r>
          </a:p>
          <a:p>
            <a:pPr eaLnBrk="1" hangingPunct="1">
              <a:spcBef>
                <a:spcPts val="600"/>
              </a:spcBef>
              <a:buClr>
                <a:srgbClr val="53548A"/>
              </a:buClr>
              <a:buSzPct val="70000"/>
              <a:buFont typeface="Wingdings" pitchFamily="2" charset="2"/>
              <a:buChar char=""/>
            </a:pPr>
            <a:r>
              <a:rPr lang="ru-RU" sz="2000" dirty="0" smtClean="0">
                <a:solidFill>
                  <a:srgbClr val="002060"/>
                </a:solidFill>
                <a:latin typeface="Century Schoolbook" pitchFamily="18" charset="0"/>
              </a:rPr>
              <a:t>Сведения об обучающихся и их </a:t>
            </a:r>
          </a:p>
          <a:p>
            <a:pPr eaLnBrk="1" hangingPunct="1">
              <a:spcBef>
                <a:spcPts val="600"/>
              </a:spcBef>
              <a:buClr>
                <a:srgbClr val="53548A"/>
              </a:buClr>
              <a:buSzPct val="70000"/>
              <a:buFont typeface="Wingdings" pitchFamily="2" charset="2"/>
              <a:buChar char=""/>
            </a:pPr>
            <a:r>
              <a:rPr lang="ru-RU" sz="2000" dirty="0" smtClean="0">
                <a:solidFill>
                  <a:srgbClr val="002060"/>
                </a:solidFill>
                <a:latin typeface="Century Schoolbook" pitchFamily="18" charset="0"/>
              </a:rPr>
              <a:t>родителях;</a:t>
            </a:r>
          </a:p>
          <a:p>
            <a:pPr eaLnBrk="1" hangingPunct="1">
              <a:spcBef>
                <a:spcPts val="600"/>
              </a:spcBef>
              <a:buClr>
                <a:srgbClr val="53548A"/>
              </a:buClr>
              <a:buSzPct val="70000"/>
              <a:buFont typeface="Wingdings" pitchFamily="2" charset="2"/>
              <a:buChar char=""/>
            </a:pPr>
            <a:r>
              <a:rPr lang="ru-RU" sz="2000" dirty="0" smtClean="0">
                <a:solidFill>
                  <a:srgbClr val="002060"/>
                </a:solidFill>
                <a:latin typeface="Century Schoolbook" pitchFamily="18" charset="0"/>
              </a:rPr>
              <a:t>Планирование на четверть;</a:t>
            </a:r>
          </a:p>
          <a:p>
            <a:pPr eaLnBrk="1" hangingPunct="1">
              <a:spcBef>
                <a:spcPts val="600"/>
              </a:spcBef>
              <a:buClr>
                <a:srgbClr val="53548A"/>
              </a:buClr>
              <a:buSzPct val="70000"/>
              <a:buFont typeface="Wingdings" pitchFamily="2" charset="2"/>
              <a:buChar char=""/>
            </a:pPr>
            <a:r>
              <a:rPr lang="ru-RU" sz="2000" dirty="0" smtClean="0">
                <a:solidFill>
                  <a:srgbClr val="002060"/>
                </a:solidFill>
                <a:latin typeface="Century Schoolbook" pitchFamily="18" charset="0"/>
              </a:rPr>
              <a:t>План мероприятий на каникулы;</a:t>
            </a:r>
          </a:p>
          <a:p>
            <a:pPr eaLnBrk="1" hangingPunct="1">
              <a:spcBef>
                <a:spcPts val="600"/>
              </a:spcBef>
              <a:buClr>
                <a:srgbClr val="53548A"/>
              </a:buClr>
              <a:buSzPct val="70000"/>
              <a:buFont typeface="Wingdings" pitchFamily="2" charset="2"/>
              <a:buChar char=""/>
            </a:pPr>
            <a:r>
              <a:rPr lang="ru-RU" sz="2000" dirty="0" smtClean="0">
                <a:solidFill>
                  <a:srgbClr val="002060"/>
                </a:solidFill>
                <a:latin typeface="Century Schoolbook" pitchFamily="18" charset="0"/>
              </a:rPr>
              <a:t>Протоколы родительских собраний;</a:t>
            </a:r>
          </a:p>
          <a:p>
            <a:pPr eaLnBrk="1" hangingPunct="1">
              <a:spcBef>
                <a:spcPts val="600"/>
              </a:spcBef>
              <a:buClr>
                <a:srgbClr val="53548A"/>
              </a:buClr>
              <a:buSzPct val="70000"/>
              <a:buFont typeface="Wingdings" pitchFamily="2" charset="2"/>
              <a:buChar char=""/>
            </a:pPr>
            <a:r>
              <a:rPr lang="ru-RU" sz="2000" dirty="0" smtClean="0">
                <a:solidFill>
                  <a:srgbClr val="002060"/>
                </a:solidFill>
                <a:latin typeface="Century Schoolbook" pitchFamily="18" charset="0"/>
              </a:rPr>
              <a:t>Анализ воспитательной работы классного руководителя за 2021-2022год .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80562">
            <a:off x="6984981" y="2937959"/>
            <a:ext cx="2054263" cy="201028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phonoteka.org/uploads/posts/2021-05/1621682631_2-phonoteka_org-p-fon-obuchenie-gramote-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134" y="94326"/>
            <a:ext cx="9085572" cy="6768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2286000" y="3167390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spcAft>
                <a:spcPts val="0"/>
              </a:spcAft>
            </a:pPr>
            <a:r>
              <a:rPr lang="ru-RU" sz="1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3 класс (л)</a:t>
            </a:r>
            <a:endParaRPr lang="ru-RU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spcAft>
                <a:spcPts val="0"/>
              </a:spcAft>
            </a:pPr>
            <a:r>
              <a:rPr lang="ru-RU" sz="1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Классный руководитель: Доперт Н.М.</a:t>
            </a:r>
            <a:endParaRPr lang="ru-RU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1043608" y="692697"/>
            <a:ext cx="770485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r>
              <a:rPr lang="ru-RU" sz="2000" dirty="0">
                <a:solidFill>
                  <a:schemeClr val="tx1"/>
                </a:solidFill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 класс (л)</a:t>
            </a:r>
          </a:p>
          <a:p>
            <a:pPr algn="ctr">
              <a:spcAft>
                <a:spcPts val="0"/>
              </a:spcAft>
            </a:pPr>
            <a:r>
              <a:rPr lang="ru-RU" sz="2000" dirty="0">
                <a:solidFill>
                  <a:schemeClr val="tx1"/>
                </a:solidFill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Классный руководитель: Доперт Н.М.</a:t>
            </a:r>
            <a:endParaRPr lang="ru-RU" sz="2000" dirty="0">
              <a:solidFill>
                <a:schemeClr val="tx1"/>
              </a:solidFill>
              <a:effectLst/>
              <a:latin typeface="Arial Black" panose="020B0A040201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aphicFrame>
        <p:nvGraphicFramePr>
          <p:cNvPr id="5" name="Таблица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2447134"/>
              </p:ext>
            </p:extLst>
          </p:nvPr>
        </p:nvGraphicFramePr>
        <p:xfrm>
          <a:off x="251519" y="1400581"/>
          <a:ext cx="8831919" cy="5124762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283200">
                  <a:extLst>
                    <a:ext uri="{9D8B030D-6E8A-4147-A177-3AD203B41FA5}">
                      <a16:colId xmlns:a16="http://schemas.microsoft.com/office/drawing/2014/main" val="1509870815"/>
                    </a:ext>
                  </a:extLst>
                </a:gridCol>
                <a:gridCol w="420983">
                  <a:extLst>
                    <a:ext uri="{9D8B030D-6E8A-4147-A177-3AD203B41FA5}">
                      <a16:colId xmlns:a16="http://schemas.microsoft.com/office/drawing/2014/main" val="57174080"/>
                    </a:ext>
                  </a:extLst>
                </a:gridCol>
                <a:gridCol w="1730494">
                  <a:extLst>
                    <a:ext uri="{9D8B030D-6E8A-4147-A177-3AD203B41FA5}">
                      <a16:colId xmlns:a16="http://schemas.microsoft.com/office/drawing/2014/main" val="2517713028"/>
                    </a:ext>
                  </a:extLst>
                </a:gridCol>
                <a:gridCol w="835248">
                  <a:extLst>
                    <a:ext uri="{9D8B030D-6E8A-4147-A177-3AD203B41FA5}">
                      <a16:colId xmlns:a16="http://schemas.microsoft.com/office/drawing/2014/main" val="4247672188"/>
                    </a:ext>
                  </a:extLst>
                </a:gridCol>
                <a:gridCol w="1743237">
                  <a:extLst>
                    <a:ext uri="{9D8B030D-6E8A-4147-A177-3AD203B41FA5}">
                      <a16:colId xmlns:a16="http://schemas.microsoft.com/office/drawing/2014/main" val="400530742"/>
                    </a:ext>
                  </a:extLst>
                </a:gridCol>
                <a:gridCol w="2816808">
                  <a:extLst>
                    <a:ext uri="{9D8B030D-6E8A-4147-A177-3AD203B41FA5}">
                      <a16:colId xmlns:a16="http://schemas.microsoft.com/office/drawing/2014/main" val="1353798448"/>
                    </a:ext>
                  </a:extLst>
                </a:gridCol>
                <a:gridCol w="1001949">
                  <a:extLst>
                    <a:ext uri="{9D8B030D-6E8A-4147-A177-3AD203B41FA5}">
                      <a16:colId xmlns:a16="http://schemas.microsoft.com/office/drawing/2014/main" val="3631695867"/>
                    </a:ext>
                  </a:extLst>
                </a:gridCol>
              </a:tblGrid>
              <a:tr h="53634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</a:rPr>
                        <a:t>№</a:t>
                      </a:r>
                      <a:endParaRPr lang="ru-RU" sz="900" dirty="0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759" marR="5775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</a:rPr>
                        <a:t>№ Л/Д</a:t>
                      </a:r>
                      <a:endParaRPr lang="ru-RU" sz="900" dirty="0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759" marR="5775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</a:rPr>
                        <a:t>Ф.И.О.</a:t>
                      </a:r>
                      <a:endParaRPr lang="ru-RU" sz="900" dirty="0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759" marR="5775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</a:rPr>
                        <a:t>Дата рождения </a:t>
                      </a:r>
                      <a:endParaRPr lang="ru-RU" sz="900" dirty="0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759" marR="5775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</a:rPr>
                        <a:t>Ф.И.О. родителей</a:t>
                      </a:r>
                      <a:endParaRPr lang="ru-RU" sz="900" dirty="0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759" marR="5775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</a:rPr>
                        <a:t>Домашний адрес, телефон</a:t>
                      </a:r>
                      <a:endParaRPr lang="ru-RU" sz="900" dirty="0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759" marR="57759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200" dirty="0">
                          <a:effectLst/>
                        </a:rPr>
                        <a:t>Инвалидность  </a:t>
                      </a:r>
                      <a:endParaRPr lang="ru-RU" sz="900" dirty="0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759" marR="57759" marT="0" marB="0"/>
                </a:tc>
                <a:extLst>
                  <a:ext uri="{0D108BD9-81ED-4DB2-BD59-A6C34878D82A}">
                    <a16:rowId xmlns:a16="http://schemas.microsoft.com/office/drawing/2014/main" val="1140831332"/>
                  </a:ext>
                </a:extLst>
              </a:tr>
              <a:tr h="32774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effectLst/>
                        </a:rPr>
                        <a:t>1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759" marR="57759" marT="0" marB="0"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 marL="57759" marR="57759" marT="0" marB="0"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 marL="57759" marR="57759" marT="0" marB="0"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 marL="57759" marR="57759" marT="0" marB="0"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 marL="57759" marR="57759" marT="0" marB="0"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 marL="57759" marR="57759" marT="0" marB="0"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 marL="57759" marR="57759" marT="0" marB="0"/>
                </a:tc>
                <a:extLst>
                  <a:ext uri="{0D108BD9-81ED-4DB2-BD59-A6C34878D82A}">
                    <a16:rowId xmlns:a16="http://schemas.microsoft.com/office/drawing/2014/main" val="842762773"/>
                  </a:ext>
                </a:extLst>
              </a:tr>
              <a:tr h="32774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effectLst/>
                        </a:rPr>
                        <a:t>2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759" marR="57759" marT="0" marB="0"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 marL="57759" marR="57759" marT="0" marB="0"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 marL="57759" marR="57759" marT="0" marB="0"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 marL="57759" marR="57759" marT="0" marB="0"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 marL="57759" marR="57759" marT="0" marB="0"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 marL="57759" marR="57759" marT="0" marB="0"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 marL="57759" marR="57759" marT="0" marB="0"/>
                </a:tc>
                <a:extLst>
                  <a:ext uri="{0D108BD9-81ED-4DB2-BD59-A6C34878D82A}">
                    <a16:rowId xmlns:a16="http://schemas.microsoft.com/office/drawing/2014/main" val="1076044158"/>
                  </a:ext>
                </a:extLst>
              </a:tr>
              <a:tr h="49161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effectLst/>
                        </a:rPr>
                        <a:t>3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759" marR="57759" marT="0" marB="0"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 marL="57759" marR="57759" marT="0" marB="0"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 marL="57759" marR="57759" marT="0" marB="0"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 marL="57759" marR="57759" marT="0" marB="0"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 marL="57759" marR="57759" marT="0" marB="0"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 marL="57759" marR="57759" marT="0" marB="0"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 marL="57759" marR="57759" marT="0" marB="0"/>
                </a:tc>
                <a:extLst>
                  <a:ext uri="{0D108BD9-81ED-4DB2-BD59-A6C34878D82A}">
                    <a16:rowId xmlns:a16="http://schemas.microsoft.com/office/drawing/2014/main" val="971913669"/>
                  </a:ext>
                </a:extLst>
              </a:tr>
              <a:tr h="32774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effectLst/>
                        </a:rPr>
                        <a:t>4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759" marR="57759" marT="0" marB="0"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 marL="57759" marR="57759" marT="0" marB="0"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 marL="57759" marR="57759" marT="0" marB="0"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 marL="57759" marR="57759" marT="0" marB="0"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 marL="57759" marR="57759" marT="0" marB="0"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 marL="57759" marR="57759" marT="0" marB="0"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 marL="57759" marR="57759" marT="0" marB="0"/>
                </a:tc>
                <a:extLst>
                  <a:ext uri="{0D108BD9-81ED-4DB2-BD59-A6C34878D82A}">
                    <a16:rowId xmlns:a16="http://schemas.microsoft.com/office/drawing/2014/main" val="2654978209"/>
                  </a:ext>
                </a:extLst>
              </a:tr>
              <a:tr h="32774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effectLst/>
                        </a:rPr>
                        <a:t>5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759" marR="57759" marT="0" marB="0"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 marL="57759" marR="57759" marT="0" marB="0"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 marL="57759" marR="57759" marT="0" marB="0"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 marL="57759" marR="57759" marT="0" marB="0"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 marL="57759" marR="57759" marT="0" marB="0"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 marL="57759" marR="57759" marT="0" marB="0"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 marL="57759" marR="57759" marT="0" marB="0"/>
                </a:tc>
                <a:extLst>
                  <a:ext uri="{0D108BD9-81ED-4DB2-BD59-A6C34878D82A}">
                    <a16:rowId xmlns:a16="http://schemas.microsoft.com/office/drawing/2014/main" val="3181210314"/>
                  </a:ext>
                </a:extLst>
              </a:tr>
              <a:tr h="49161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effectLst/>
                        </a:rPr>
                        <a:t>6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759" marR="57759" marT="0" marB="0"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 marL="57759" marR="57759" marT="0" marB="0"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 marL="57759" marR="57759" marT="0" marB="0"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 marL="57759" marR="57759" marT="0" marB="0"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 marL="57759" marR="57759" marT="0" marB="0"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 marL="57759" marR="57759" marT="0" marB="0"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 marL="57759" marR="57759" marT="0" marB="0"/>
                </a:tc>
                <a:extLst>
                  <a:ext uri="{0D108BD9-81ED-4DB2-BD59-A6C34878D82A}">
                    <a16:rowId xmlns:a16="http://schemas.microsoft.com/office/drawing/2014/main" val="1059684094"/>
                  </a:ext>
                </a:extLst>
              </a:tr>
              <a:tr h="65548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effectLst/>
                        </a:rPr>
                        <a:t>7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759" marR="57759" marT="0" marB="0"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 marL="57759" marR="57759" marT="0" marB="0"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 marL="57759" marR="57759" marT="0" marB="0"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 marL="57759" marR="57759" marT="0" marB="0"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 marL="57759" marR="57759" marT="0" marB="0"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 marL="57759" marR="57759" marT="0" marB="0"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 marL="57759" marR="57759" marT="0" marB="0"/>
                </a:tc>
                <a:extLst>
                  <a:ext uri="{0D108BD9-81ED-4DB2-BD59-A6C34878D82A}">
                    <a16:rowId xmlns:a16="http://schemas.microsoft.com/office/drawing/2014/main" val="1582308043"/>
                  </a:ext>
                </a:extLst>
              </a:tr>
              <a:tr h="32774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effectLst/>
                        </a:rPr>
                        <a:t>8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759" marR="57759" marT="0" marB="0"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 marL="57759" marR="57759" marT="0" marB="0"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 marL="57759" marR="57759" marT="0" marB="0"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 marL="57759" marR="57759" marT="0" marB="0"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 marL="57759" marR="57759" marT="0" marB="0"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 marL="57759" marR="57759" marT="0" marB="0"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 marL="57759" marR="57759" marT="0" marB="0"/>
                </a:tc>
                <a:extLst>
                  <a:ext uri="{0D108BD9-81ED-4DB2-BD59-A6C34878D82A}">
                    <a16:rowId xmlns:a16="http://schemas.microsoft.com/office/drawing/2014/main" val="764642787"/>
                  </a:ext>
                </a:extLst>
              </a:tr>
              <a:tr h="65548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effectLst/>
                        </a:rPr>
                        <a:t>9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759" marR="57759" marT="0" marB="0"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 marL="57759" marR="57759" marT="0" marB="0"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 marL="57759" marR="57759" marT="0" marB="0"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 marL="57759" marR="57759" marT="0" marB="0"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 marL="57759" marR="57759" marT="0" marB="0"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 marL="57759" marR="57759" marT="0" marB="0"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 marL="57759" marR="57759" marT="0" marB="0"/>
                </a:tc>
                <a:extLst>
                  <a:ext uri="{0D108BD9-81ED-4DB2-BD59-A6C34878D82A}">
                    <a16:rowId xmlns:a16="http://schemas.microsoft.com/office/drawing/2014/main" val="275226994"/>
                  </a:ext>
                </a:extLst>
              </a:tr>
              <a:tr h="65548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effectLst/>
                        </a:rPr>
                        <a:t>10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759" marR="57759" marT="0" marB="0"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 marL="57759" marR="57759" marT="0" marB="0"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 marL="57759" marR="57759" marT="0" marB="0"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 marL="57759" marR="57759" marT="0" marB="0"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 marL="57759" marR="57759" marT="0" marB="0"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 marL="57759" marR="57759" marT="0" marB="0"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 marL="57759" marR="57759" marT="0" marB="0"/>
                </a:tc>
                <a:extLst>
                  <a:ext uri="{0D108BD9-81ED-4DB2-BD59-A6C34878D82A}">
                    <a16:rowId xmlns:a16="http://schemas.microsoft.com/office/drawing/2014/main" val="25332708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69915352"/>
      </p:ext>
    </p:extLst>
  </p:cSld>
  <p:clrMapOvr>
    <a:masterClrMapping/>
  </p:clrMapOvr>
  <p:transition advClick="0">
    <p:pull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721" y="1206001"/>
            <a:ext cx="5616624" cy="526739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267745" y="620688"/>
            <a:ext cx="38164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dirty="0" smtClean="0">
                <a:solidFill>
                  <a:schemeClr val="tx1"/>
                </a:solidFill>
              </a:rPr>
              <a:t>Личное дело</a:t>
            </a:r>
            <a:endParaRPr lang="ru-RU" sz="4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9462207"/>
      </p:ext>
    </p:extLst>
  </p:cSld>
  <p:clrMapOvr>
    <a:masterClrMapping/>
  </p:clrMapOvr>
  <p:transition advClick="0">
    <p:pull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6632"/>
            <a:ext cx="9144000" cy="6759773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1475656" y="692696"/>
            <a:ext cx="705678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600" kern="0" dirty="0">
                <a:solidFill>
                  <a:srgbClr val="002060"/>
                </a:solidFill>
                <a:latin typeface="Arial Black" panose="020B0A04020102020204" pitchFamily="34" charset="0"/>
                <a:ea typeface="Times New Roman" panose="02020603050405020304" pitchFamily="18" charset="0"/>
                <a:cs typeface="Aharoni" panose="02010803020104030203" pitchFamily="2" charset="-79"/>
              </a:rPr>
              <a:t>Социальная карта класса</a:t>
            </a:r>
            <a:r>
              <a:rPr lang="ru-RU" sz="3600" b="0" kern="0" dirty="0">
                <a:solidFill>
                  <a:srgbClr val="444D2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+mj-cs"/>
              </a:rPr>
              <a:t/>
            </a:r>
            <a:br>
              <a:rPr lang="ru-RU" sz="3600" b="0" kern="0" dirty="0">
                <a:solidFill>
                  <a:srgbClr val="444D26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+mj-cs"/>
              </a:rPr>
            </a:br>
            <a:endParaRPr lang="ru-RU" dirty="0"/>
          </a:p>
        </p:txBody>
      </p:sp>
      <p:graphicFrame>
        <p:nvGraphicFramePr>
          <p:cNvPr id="4" name="Таблица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5226459"/>
              </p:ext>
            </p:extLst>
          </p:nvPr>
        </p:nvGraphicFramePr>
        <p:xfrm>
          <a:off x="323527" y="1596022"/>
          <a:ext cx="8568952" cy="4425265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{5940675A-B579-460E-94D1-54222C63F5DA}</a:tableStyleId>
              </a:tblPr>
              <a:tblGrid>
                <a:gridCol w="716982">
                  <a:extLst>
                    <a:ext uri="{9D8B030D-6E8A-4147-A177-3AD203B41FA5}">
                      <a16:colId xmlns:a16="http://schemas.microsoft.com/office/drawing/2014/main" val="3540296998"/>
                    </a:ext>
                  </a:extLst>
                </a:gridCol>
                <a:gridCol w="1114244">
                  <a:extLst>
                    <a:ext uri="{9D8B030D-6E8A-4147-A177-3AD203B41FA5}">
                      <a16:colId xmlns:a16="http://schemas.microsoft.com/office/drawing/2014/main" val="1926125181"/>
                    </a:ext>
                  </a:extLst>
                </a:gridCol>
                <a:gridCol w="551224">
                  <a:extLst>
                    <a:ext uri="{9D8B030D-6E8A-4147-A177-3AD203B41FA5}">
                      <a16:colId xmlns:a16="http://schemas.microsoft.com/office/drawing/2014/main" val="910052173"/>
                    </a:ext>
                  </a:extLst>
                </a:gridCol>
                <a:gridCol w="716982">
                  <a:extLst>
                    <a:ext uri="{9D8B030D-6E8A-4147-A177-3AD203B41FA5}">
                      <a16:colId xmlns:a16="http://schemas.microsoft.com/office/drawing/2014/main" val="2176535539"/>
                    </a:ext>
                  </a:extLst>
                </a:gridCol>
                <a:gridCol w="397821">
                  <a:extLst>
                    <a:ext uri="{9D8B030D-6E8A-4147-A177-3AD203B41FA5}">
                      <a16:colId xmlns:a16="http://schemas.microsoft.com/office/drawing/2014/main" val="778074794"/>
                    </a:ext>
                  </a:extLst>
                </a:gridCol>
                <a:gridCol w="478176">
                  <a:extLst>
                    <a:ext uri="{9D8B030D-6E8A-4147-A177-3AD203B41FA5}">
                      <a16:colId xmlns:a16="http://schemas.microsoft.com/office/drawing/2014/main" val="1851315651"/>
                    </a:ext>
                  </a:extLst>
                </a:gridCol>
                <a:gridCol w="478176">
                  <a:extLst>
                    <a:ext uri="{9D8B030D-6E8A-4147-A177-3AD203B41FA5}">
                      <a16:colId xmlns:a16="http://schemas.microsoft.com/office/drawing/2014/main" val="2081251210"/>
                    </a:ext>
                  </a:extLst>
                </a:gridCol>
                <a:gridCol w="478176">
                  <a:extLst>
                    <a:ext uri="{9D8B030D-6E8A-4147-A177-3AD203B41FA5}">
                      <a16:colId xmlns:a16="http://schemas.microsoft.com/office/drawing/2014/main" val="2115997574"/>
                    </a:ext>
                  </a:extLst>
                </a:gridCol>
                <a:gridCol w="477613">
                  <a:extLst>
                    <a:ext uri="{9D8B030D-6E8A-4147-A177-3AD203B41FA5}">
                      <a16:colId xmlns:a16="http://schemas.microsoft.com/office/drawing/2014/main" val="149767138"/>
                    </a:ext>
                  </a:extLst>
                </a:gridCol>
                <a:gridCol w="557965">
                  <a:extLst>
                    <a:ext uri="{9D8B030D-6E8A-4147-A177-3AD203B41FA5}">
                      <a16:colId xmlns:a16="http://schemas.microsoft.com/office/drawing/2014/main" val="209477419"/>
                    </a:ext>
                  </a:extLst>
                </a:gridCol>
                <a:gridCol w="557405">
                  <a:extLst>
                    <a:ext uri="{9D8B030D-6E8A-4147-A177-3AD203B41FA5}">
                      <a16:colId xmlns:a16="http://schemas.microsoft.com/office/drawing/2014/main" val="4046638230"/>
                    </a:ext>
                  </a:extLst>
                </a:gridCol>
                <a:gridCol w="716982">
                  <a:extLst>
                    <a:ext uri="{9D8B030D-6E8A-4147-A177-3AD203B41FA5}">
                      <a16:colId xmlns:a16="http://schemas.microsoft.com/office/drawing/2014/main" val="379323568"/>
                    </a:ext>
                  </a:extLst>
                </a:gridCol>
                <a:gridCol w="716422">
                  <a:extLst>
                    <a:ext uri="{9D8B030D-6E8A-4147-A177-3AD203B41FA5}">
                      <a16:colId xmlns:a16="http://schemas.microsoft.com/office/drawing/2014/main" val="2107206714"/>
                    </a:ext>
                  </a:extLst>
                </a:gridCol>
                <a:gridCol w="610784">
                  <a:extLst>
                    <a:ext uri="{9D8B030D-6E8A-4147-A177-3AD203B41FA5}">
                      <a16:colId xmlns:a16="http://schemas.microsoft.com/office/drawing/2014/main" val="2868815489"/>
                    </a:ext>
                  </a:extLst>
                </a:gridCol>
              </a:tblGrid>
              <a:tr h="252270">
                <a:tc rowSpan="3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ru-RU" sz="1100" dirty="0">
                          <a:effectLst/>
                        </a:rPr>
                        <a:t> 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ru-RU" sz="1100" dirty="0">
                          <a:effectLst/>
                        </a:rPr>
                        <a:t> 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ru-RU" sz="1100" dirty="0">
                          <a:effectLst/>
                        </a:rPr>
                        <a:t>№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ru-RU" sz="1100" dirty="0">
                          <a:effectLst/>
                        </a:rPr>
                        <a:t>п/п</a:t>
                      </a:r>
                      <a:endParaRPr lang="ru-RU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8282" marR="58282" marT="0" marB="0"/>
                </a:tc>
                <a:tc rowSpan="3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ru-RU" sz="1100" dirty="0">
                          <a:effectLst/>
                        </a:rPr>
                        <a:t> 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ru-RU" sz="1100" dirty="0">
                          <a:effectLst/>
                        </a:rPr>
                        <a:t>Ф.И. учащегося</a:t>
                      </a:r>
                      <a:endParaRPr lang="ru-RU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8282" marR="58282" marT="0" marB="0"/>
                </a:tc>
                <a:tc rowSpan="3">
                  <a:txBody>
                    <a:bodyPr/>
                    <a:lstStyle/>
                    <a:p>
                      <a:pPr marL="71755" marR="71755" algn="just">
                        <a:spcAft>
                          <a:spcPts val="0"/>
                        </a:spcAft>
                      </a:pPr>
                      <a:r>
                        <a:rPr lang="ru-RU" sz="1100" dirty="0">
                          <a:effectLst/>
                        </a:rPr>
                        <a:t>Год рождения</a:t>
                      </a:r>
                      <a:endParaRPr lang="ru-RU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8282" marR="58282" marT="0" marB="0" vert="vert270"/>
                </a:tc>
                <a:tc rowSpan="3">
                  <a:txBody>
                    <a:bodyPr/>
                    <a:lstStyle/>
                    <a:p>
                      <a:pPr marL="71755" marR="71755" algn="just">
                        <a:spcAft>
                          <a:spcPts val="0"/>
                        </a:spcAft>
                      </a:pPr>
                      <a:r>
                        <a:rPr lang="ru-RU" sz="1100">
                          <a:effectLst/>
                        </a:rPr>
                        <a:t> Диагноз</a:t>
                      </a:r>
                    </a:p>
                    <a:p>
                      <a:pPr marL="71755" marR="71755" algn="just">
                        <a:spcAft>
                          <a:spcPts val="0"/>
                        </a:spcAft>
                      </a:pPr>
                      <a:r>
                        <a:rPr lang="ru-RU" sz="1100">
                          <a:effectLst/>
                        </a:rPr>
                        <a:t> 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8282" marR="58282" marT="0" marB="0" vert="vert270"/>
                </a:tc>
                <a:tc rowSpan="3">
                  <a:txBody>
                    <a:bodyPr/>
                    <a:lstStyle/>
                    <a:p>
                      <a:pPr marL="71755" marR="71755" algn="just">
                        <a:spcAft>
                          <a:spcPts val="0"/>
                        </a:spcAft>
                      </a:pPr>
                      <a:r>
                        <a:rPr lang="ru-RU" sz="1100">
                          <a:effectLst/>
                        </a:rPr>
                        <a:t>Опека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8282" marR="58282" marT="0" marB="0" vert="vert270"/>
                </a:tc>
                <a:tc rowSpan="3">
                  <a:txBody>
                    <a:bodyPr/>
                    <a:lstStyle/>
                    <a:p>
                      <a:pPr marL="71755" marR="71755" algn="just">
                        <a:spcAft>
                          <a:spcPts val="0"/>
                        </a:spcAft>
                      </a:pPr>
                      <a:r>
                        <a:rPr lang="ru-RU" sz="1100">
                          <a:effectLst/>
                        </a:rPr>
                        <a:t>Сирота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8282" marR="58282" marT="0" marB="0" vert="vert270"/>
                </a:tc>
                <a:tc gridSpan="3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ru-RU" sz="1100">
                          <a:effectLst/>
                        </a:rPr>
                        <a:t>Состав семьи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8282" marR="58282" marT="0" marB="0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marL="71755" marR="71755" algn="just">
                        <a:spcAft>
                          <a:spcPts val="0"/>
                        </a:spcAft>
                      </a:pPr>
                      <a:r>
                        <a:rPr lang="ru-RU" sz="1100">
                          <a:effectLst/>
                        </a:rPr>
                        <a:t>Многодетная</a:t>
                      </a:r>
                    </a:p>
                    <a:p>
                      <a:pPr marL="71755" marR="71755" algn="just">
                        <a:spcAft>
                          <a:spcPts val="0"/>
                        </a:spcAft>
                      </a:pPr>
                      <a:r>
                        <a:rPr lang="ru-RU" sz="1100">
                          <a:effectLst/>
                        </a:rPr>
                        <a:t> 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8282" marR="58282" marT="0" marB="0" vert="vert270"/>
                </a:tc>
                <a:tc rowSpan="3">
                  <a:txBody>
                    <a:bodyPr/>
                    <a:lstStyle/>
                    <a:p>
                      <a:pPr marL="71755" marR="71755" algn="just">
                        <a:spcAft>
                          <a:spcPts val="0"/>
                        </a:spcAft>
                      </a:pPr>
                      <a:r>
                        <a:rPr lang="ru-RU" sz="1100">
                          <a:effectLst/>
                        </a:rPr>
                        <a:t>Малообеспеченная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8282" marR="58282" marT="0" marB="0" vert="vert270"/>
                </a:tc>
                <a:tc rowSpan="2" gridSpan="3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ru-RU" sz="1100">
                          <a:effectLst/>
                        </a:rPr>
                        <a:t>Семьи соц. риска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8282" marR="58282" marT="0" marB="0"/>
                </a:tc>
                <a:tc rowSpan="2"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0894786"/>
                  </a:ext>
                </a:extLst>
              </a:tr>
              <a:tr h="29610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71755" marR="71755" algn="just">
                        <a:spcAft>
                          <a:spcPts val="0"/>
                        </a:spcAft>
                      </a:pPr>
                      <a:r>
                        <a:rPr lang="ru-RU" sz="1100">
                          <a:effectLst/>
                        </a:rPr>
                        <a:t>Полная</a:t>
                      </a:r>
                    </a:p>
                    <a:p>
                      <a:pPr marL="71755" marR="71755" algn="just">
                        <a:spcAft>
                          <a:spcPts val="0"/>
                        </a:spcAft>
                      </a:pPr>
                      <a:r>
                        <a:rPr lang="ru-RU" sz="1100">
                          <a:effectLst/>
                        </a:rPr>
                        <a:t> 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8282" marR="58282" marT="0" marB="0" vert="vert270"/>
                </a:tc>
                <a:tc rowSpan="2">
                  <a:txBody>
                    <a:bodyPr/>
                    <a:lstStyle/>
                    <a:p>
                      <a:pPr marL="71755" marR="71755" algn="just">
                        <a:spcAft>
                          <a:spcPts val="0"/>
                        </a:spcAft>
                      </a:pPr>
                      <a:r>
                        <a:rPr lang="ru-RU" sz="1100">
                          <a:effectLst/>
                        </a:rPr>
                        <a:t>1 мать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8282" marR="58282" marT="0" marB="0" vert="vert270"/>
                </a:tc>
                <a:tc rowSpan="2">
                  <a:txBody>
                    <a:bodyPr/>
                    <a:lstStyle/>
                    <a:p>
                      <a:pPr marL="71755" marR="71755" algn="just">
                        <a:spcAft>
                          <a:spcPts val="0"/>
                        </a:spcAft>
                      </a:pPr>
                      <a:r>
                        <a:rPr lang="ru-RU" sz="1100">
                          <a:effectLst/>
                        </a:rPr>
                        <a:t>1 отец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8282" marR="58282" marT="0" marB="0" vert="vert270"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gridSpan="3"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4315171"/>
                  </a:ext>
                </a:extLst>
              </a:tr>
              <a:tr h="866273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71755" marR="71755" algn="just">
                        <a:spcAft>
                          <a:spcPts val="0"/>
                        </a:spcAft>
                      </a:pPr>
                      <a:r>
                        <a:rPr lang="ru-RU" sz="1100" dirty="0">
                          <a:effectLst/>
                        </a:rPr>
                        <a:t>Конфликтная</a:t>
                      </a:r>
                    </a:p>
                    <a:p>
                      <a:pPr marL="71755" marR="71755" algn="just">
                        <a:spcAft>
                          <a:spcPts val="0"/>
                        </a:spcAft>
                      </a:pPr>
                      <a:r>
                        <a:rPr lang="ru-RU" sz="1100" dirty="0">
                          <a:effectLst/>
                        </a:rPr>
                        <a:t> </a:t>
                      </a:r>
                      <a:endParaRPr lang="ru-RU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8282" marR="58282" marT="0" marB="0" vert="vert270"/>
                </a:tc>
                <a:tc>
                  <a:txBody>
                    <a:bodyPr/>
                    <a:lstStyle/>
                    <a:p>
                      <a:pPr marL="71755" marR="71755" algn="just">
                        <a:spcAft>
                          <a:spcPts val="0"/>
                        </a:spcAft>
                      </a:pPr>
                      <a:r>
                        <a:rPr lang="ru-RU" sz="1100">
                          <a:effectLst/>
                        </a:rPr>
                        <a:t>Хим.зависи</a:t>
                      </a:r>
                    </a:p>
                    <a:p>
                      <a:pPr marL="71755" marR="71755" algn="just">
                        <a:spcAft>
                          <a:spcPts val="0"/>
                        </a:spcAft>
                      </a:pPr>
                      <a:r>
                        <a:rPr lang="ru-RU" sz="1100">
                          <a:effectLst/>
                        </a:rPr>
                        <a:t>мость</a:t>
                      </a:r>
                    </a:p>
                    <a:p>
                      <a:pPr marL="71755" marR="71755" algn="just">
                        <a:spcAft>
                          <a:spcPts val="0"/>
                        </a:spcAft>
                      </a:pPr>
                      <a:r>
                        <a:rPr lang="ru-RU" sz="1100">
                          <a:effectLst/>
                        </a:rPr>
                        <a:t> 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8282" marR="58282" marT="0" marB="0" vert="vert270"/>
                </a:tc>
                <a:tc>
                  <a:txBody>
                    <a:bodyPr/>
                    <a:lstStyle/>
                    <a:p>
                      <a:pPr marL="71755" marR="71755" algn="just">
                        <a:spcAft>
                          <a:spcPts val="0"/>
                        </a:spcAft>
                      </a:pPr>
                      <a:r>
                        <a:rPr lang="ru-RU" sz="1100">
                          <a:effectLst/>
                        </a:rPr>
                        <a:t>Аморальная</a:t>
                      </a:r>
                    </a:p>
                    <a:p>
                      <a:pPr marL="71755" marR="71755" algn="just">
                        <a:spcAft>
                          <a:spcPts val="0"/>
                        </a:spcAft>
                      </a:pPr>
                      <a:r>
                        <a:rPr lang="ru-RU" sz="1100">
                          <a:effectLst/>
                        </a:rPr>
                        <a:t> 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8282" marR="58282" marT="0" marB="0" vert="vert270"/>
                </a:tc>
                <a:extLst>
                  <a:ext uri="{0D108BD9-81ED-4DB2-BD59-A6C34878D82A}">
                    <a16:rowId xmlns:a16="http://schemas.microsoft.com/office/drawing/2014/main" val="165709988"/>
                  </a:ext>
                </a:extLst>
              </a:tr>
              <a:tr h="61445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1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282" marR="58282" marT="0" marB="0"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 marL="58282" marR="58282" marT="0" marB="0"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 marL="58282" marR="58282" marT="0" marB="0"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 marL="58282" marR="58282" marT="0" marB="0"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 marL="58282" marR="58282" marT="0" marB="0"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 marL="58282" marR="58282" marT="0" marB="0"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 marL="58282" marR="58282" marT="0" marB="0"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 marL="58282" marR="58282" marT="0" marB="0"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 marL="58282" marR="58282" marT="0" marB="0"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 marL="58282" marR="58282" marT="0" marB="0"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 marL="58282" marR="58282" marT="0" marB="0"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 marL="58282" marR="58282" marT="0" marB="0"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 marL="58282" marR="58282" marT="0" marB="0"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 marL="58282" marR="58282" marT="0" marB="0"/>
                </a:tc>
                <a:extLst>
                  <a:ext uri="{0D108BD9-81ED-4DB2-BD59-A6C34878D82A}">
                    <a16:rowId xmlns:a16="http://schemas.microsoft.com/office/drawing/2014/main" val="4278183728"/>
                  </a:ext>
                </a:extLst>
              </a:tr>
              <a:tr h="51204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2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282" marR="58282" marT="0" marB="0"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 marL="58282" marR="58282" marT="0" marB="0"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 marL="58282" marR="58282" marT="0" marB="0"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 marL="58282" marR="58282" marT="0" marB="0"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 marL="58282" marR="58282" marT="0" marB="0"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 marL="58282" marR="58282" marT="0" marB="0"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 marL="58282" marR="58282" marT="0" marB="0"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 marL="58282" marR="58282" marT="0" marB="0"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 marL="58282" marR="58282" marT="0" marB="0"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 marL="58282" marR="58282" marT="0" marB="0"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 marL="58282" marR="58282" marT="0" marB="0"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 marL="58282" marR="58282" marT="0" marB="0"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 marL="58282" marR="58282" marT="0" marB="0"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 marL="58282" marR="58282" marT="0" marB="0"/>
                </a:tc>
                <a:extLst>
                  <a:ext uri="{0D108BD9-81ED-4DB2-BD59-A6C34878D82A}">
                    <a16:rowId xmlns:a16="http://schemas.microsoft.com/office/drawing/2014/main" val="389462365"/>
                  </a:ext>
                </a:extLst>
              </a:tr>
              <a:tr h="51204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3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282" marR="58282" marT="0" marB="0"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 marL="58282" marR="58282" marT="0" marB="0"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 marL="58282" marR="58282" marT="0" marB="0"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 marL="58282" marR="58282" marT="0" marB="0"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 marL="58282" marR="58282" marT="0" marB="0"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 marL="58282" marR="58282" marT="0" marB="0"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 marL="58282" marR="58282" marT="0" marB="0"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 marL="58282" marR="58282" marT="0" marB="0"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 marL="58282" marR="58282" marT="0" marB="0"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 marL="58282" marR="58282" marT="0" marB="0"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 marL="58282" marR="58282" marT="0" marB="0"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 marL="58282" marR="58282" marT="0" marB="0"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 marL="58282" marR="58282" marT="0" marB="0"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 marL="58282" marR="58282" marT="0" marB="0"/>
                </a:tc>
                <a:extLst>
                  <a:ext uri="{0D108BD9-81ED-4DB2-BD59-A6C34878D82A}">
                    <a16:rowId xmlns:a16="http://schemas.microsoft.com/office/drawing/2014/main" val="1156051592"/>
                  </a:ext>
                </a:extLst>
              </a:tr>
              <a:tr h="51204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4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282" marR="58282" marT="0" marB="0"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 marL="58282" marR="58282" marT="0" marB="0"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 marL="58282" marR="58282" marT="0" marB="0"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 marL="58282" marR="58282" marT="0" marB="0"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 marL="58282" marR="58282" marT="0" marB="0"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 marL="58282" marR="58282" marT="0" marB="0"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 marL="58282" marR="58282" marT="0" marB="0"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 marL="58282" marR="58282" marT="0" marB="0"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 marL="58282" marR="58282" marT="0" marB="0"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 marL="58282" marR="58282" marT="0" marB="0"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 marL="58282" marR="58282" marT="0" marB="0"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 marL="58282" marR="58282" marT="0" marB="0"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 marL="58282" marR="58282" marT="0" marB="0"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 marL="58282" marR="58282" marT="0" marB="0"/>
                </a:tc>
                <a:extLst>
                  <a:ext uri="{0D108BD9-81ED-4DB2-BD59-A6C34878D82A}">
                    <a16:rowId xmlns:a16="http://schemas.microsoft.com/office/drawing/2014/main" val="1835409079"/>
                  </a:ext>
                </a:extLst>
              </a:tr>
              <a:tr h="51204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5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282" marR="58282" marT="0" marB="0"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 marL="58282" marR="58282" marT="0" marB="0"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 marL="58282" marR="58282" marT="0" marB="0"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 marL="58282" marR="58282" marT="0" marB="0"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 marL="58282" marR="58282" marT="0" marB="0"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 marL="58282" marR="58282" marT="0" marB="0"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 marL="58282" marR="58282" marT="0" marB="0"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 marL="58282" marR="58282" marT="0" marB="0"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 marL="58282" marR="58282" marT="0" marB="0"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 marL="58282" marR="58282" marT="0" marB="0"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 marL="58282" marR="58282" marT="0" marB="0"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 marL="58282" marR="58282" marT="0" marB="0"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 marL="58282" marR="58282" marT="0" marB="0"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 marL="58282" marR="58282" marT="0" marB="0"/>
                </a:tc>
                <a:extLst>
                  <a:ext uri="{0D108BD9-81ED-4DB2-BD59-A6C34878D82A}">
                    <a16:rowId xmlns:a16="http://schemas.microsoft.com/office/drawing/2014/main" val="2061422175"/>
                  </a:ext>
                </a:extLst>
              </a:tr>
              <a:tr h="61445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200">
                          <a:effectLst/>
                        </a:rPr>
                        <a:t>6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282" marR="58282" marT="0" marB="0"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 marL="58282" marR="58282" marT="0" marB="0"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 marL="58282" marR="58282" marT="0" marB="0"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 marL="58282" marR="58282" marT="0" marB="0"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 marL="58282" marR="58282" marT="0" marB="0"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 marL="58282" marR="58282" marT="0" marB="0"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 marL="58282" marR="58282" marT="0" marB="0"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 marL="58282" marR="58282" marT="0" marB="0"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 marL="58282" marR="58282" marT="0" marB="0"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 marL="58282" marR="58282" marT="0" marB="0"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 marL="58282" marR="58282" marT="0" marB="0"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 marL="58282" marR="58282" marT="0" marB="0"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 marL="58282" marR="58282" marT="0" marB="0"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 marL="58282" marR="58282" marT="0" marB="0"/>
                </a:tc>
                <a:extLst>
                  <a:ext uri="{0D108BD9-81ED-4DB2-BD59-A6C34878D82A}">
                    <a16:rowId xmlns:a16="http://schemas.microsoft.com/office/drawing/2014/main" val="27174796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94613721"/>
      </p:ext>
    </p:extLst>
  </p:cSld>
  <p:clrMapOvr>
    <a:masterClrMapping/>
  </p:clrMapOvr>
  <p:transition advClick="0">
    <p:pull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736" y="980728"/>
            <a:ext cx="6480624" cy="5256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219411"/>
      </p:ext>
    </p:extLst>
  </p:cSld>
  <p:clrMapOvr>
    <a:masterClrMapping/>
  </p:clrMapOvr>
  <p:transition advClick="0">
    <p:pull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13">
  <a:themeElements>
    <a:clrScheme name="Бумажная">
      <a:dk1>
        <a:sysClr val="windowText" lastClr="000000"/>
      </a:dk1>
      <a:lt1>
        <a:sysClr val="window" lastClr="FFFFFF"/>
      </a:lt1>
      <a:dk2>
        <a:srgbClr val="444D26"/>
      </a:dk2>
      <a:lt2>
        <a:srgbClr val="FEFAC9"/>
      </a:lt2>
      <a:accent1>
        <a:srgbClr val="A5B592"/>
      </a:accent1>
      <a:accent2>
        <a:srgbClr val="F3A447"/>
      </a:accent2>
      <a:accent3>
        <a:srgbClr val="E7BC29"/>
      </a:accent3>
      <a:accent4>
        <a:srgbClr val="D092A7"/>
      </a:accent4>
      <a:accent5>
        <a:srgbClr val="9C85C0"/>
      </a:accent5>
      <a:accent6>
        <a:srgbClr val="809EC2"/>
      </a:accent6>
      <a:hlink>
        <a:srgbClr val="8E58B6"/>
      </a:hlink>
      <a:folHlink>
        <a:srgbClr val="7F6F6F"/>
      </a:folHlink>
    </a:clrScheme>
    <a:fontScheme name="Классическая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ru-RU" sz="4400" b="0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ru-RU" sz="4400" b="0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Оформление по умолчанию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Оформление по умолчанию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Оформление по умолчанию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Оформление по умолчанию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Оформление по умолчанию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Оформление по умолчанию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Оформление по умолчанию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Оформление по умолчанию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Оформление по умолчанию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Оформление по умолчанию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Оформление по умолчанию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Оформление по умолчанию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Тема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Тема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Тема13</Template>
  <TotalTime>4337</TotalTime>
  <Words>1339</Words>
  <Application>Microsoft Office PowerPoint</Application>
  <PresentationFormat>Экран (4:3)</PresentationFormat>
  <Paragraphs>389</Paragraphs>
  <Slides>40</Slides>
  <Notes>10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40</vt:i4>
      </vt:variant>
    </vt:vector>
  </HeadingPairs>
  <TitlesOfParts>
    <vt:vector size="54" baseType="lpstr">
      <vt:lpstr>Arial Unicode MS</vt:lpstr>
      <vt:lpstr>SimSun</vt:lpstr>
      <vt:lpstr>Aharoni</vt:lpstr>
      <vt:lpstr>Arial</vt:lpstr>
      <vt:lpstr>Arial Black</vt:lpstr>
      <vt:lpstr>Bookman Old Style</vt:lpstr>
      <vt:lpstr>Calibri</vt:lpstr>
      <vt:lpstr>Century Schoolbook</vt:lpstr>
      <vt:lpstr>Lucida Sans</vt:lpstr>
      <vt:lpstr>Times New Roman</vt:lpstr>
      <vt:lpstr>Trebuchet MS</vt:lpstr>
      <vt:lpstr>Verdana</vt:lpstr>
      <vt:lpstr>Wingdings</vt:lpstr>
      <vt:lpstr>Тема13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Понедельное планирование работы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МОУ Сатинская СОШ</dc:creator>
  <cp:lastModifiedBy>1</cp:lastModifiedBy>
  <cp:revision>276</cp:revision>
  <cp:lastPrinted>1601-01-01T00:00:00Z</cp:lastPrinted>
  <dcterms:created xsi:type="dcterms:W3CDTF">1601-01-01T00:00:00Z</dcterms:created>
  <dcterms:modified xsi:type="dcterms:W3CDTF">2022-08-25T11:04:58Z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</Properties>
</file>